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844E"/>
    <a:srgbClr val="FFA500"/>
    <a:srgbClr val="FB5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0702" autoAdjust="0"/>
  </p:normalViewPr>
  <p:slideViewPr>
    <p:cSldViewPr snapToGrid="0">
      <p:cViewPr>
        <p:scale>
          <a:sx n="154" d="100"/>
          <a:sy n="154" d="100"/>
        </p:scale>
        <p:origin x="420" y="-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9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1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4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3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4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6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78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2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6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411D3-F5BA-47E6-928C-5BE67C890B0D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3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sv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3.wdp"/><Relationship Id="rId1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microsoft.com/office/2007/relationships/hdphoto" Target="../media/hdphoto5.wdp"/><Relationship Id="rId2" Type="http://schemas.microsoft.com/office/2017/06/relationships/model3d" Target="../media/model3d1.glb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microsoft.com/office/2007/relationships/hdphoto" Target="../media/hdphoto4.wdp"/><Relationship Id="rId10" Type="http://schemas.openxmlformats.org/officeDocument/2006/relationships/image" Target="../media/image30.png"/><Relationship Id="rId19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3.wdp"/><Relationship Id="rId1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microsoft.com/office/2007/relationships/hdphoto" Target="../media/hdphoto5.wdp"/><Relationship Id="rId2" Type="http://schemas.microsoft.com/office/2017/06/relationships/model3d" Target="../media/model3d1.glb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39.png"/><Relationship Id="rId15" Type="http://schemas.microsoft.com/office/2007/relationships/hdphoto" Target="../media/hdphoto4.wdp"/><Relationship Id="rId10" Type="http://schemas.openxmlformats.org/officeDocument/2006/relationships/image" Target="../media/image30.png"/><Relationship Id="rId19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29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A6764E-BCB6-D3D9-2715-3D26C700D520}"/>
              </a:ext>
            </a:extLst>
          </p:cNvPr>
          <p:cNvGrpSpPr/>
          <p:nvPr/>
        </p:nvGrpSpPr>
        <p:grpSpPr>
          <a:xfrm>
            <a:off x="-399377" y="-1938519"/>
            <a:ext cx="9942754" cy="7296384"/>
            <a:chOff x="-532503" y="-2958435"/>
            <a:chExt cx="13257005" cy="97285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8E3E0B-65DA-FD34-CDB1-0ED2B2EA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1092" y="-2958435"/>
              <a:ext cx="11605633" cy="9227948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9F1C7BF-F4F5-A3BE-D5A9-F12AEB7C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503" y="-1662150"/>
              <a:ext cx="13257005" cy="843222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63E740-6F51-F3E6-EA3E-0F6C61939F59}"/>
                </a:ext>
              </a:extLst>
            </p:cNvPr>
            <p:cNvSpPr/>
            <p:nvPr/>
          </p:nvSpPr>
          <p:spPr>
            <a:xfrm rot="20180765">
              <a:off x="2172675" y="4007428"/>
              <a:ext cx="438059" cy="8010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B97EEB-507C-C22C-D57D-1E17A2FC1373}"/>
                </a:ext>
              </a:extLst>
            </p:cNvPr>
            <p:cNvSpPr/>
            <p:nvPr/>
          </p:nvSpPr>
          <p:spPr>
            <a:xfrm rot="20180765">
              <a:off x="9952589" y="666297"/>
              <a:ext cx="438059" cy="801023"/>
            </a:xfrm>
            <a:prstGeom prst="ellipse">
              <a:avLst/>
            </a:prstGeom>
            <a:solidFill>
              <a:srgbClr val="FB5105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1026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849721E5-2632-8F1B-4FFE-0A9D34108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89736">
              <a:off x="209922" y="3722712"/>
              <a:ext cx="2364722" cy="244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F6EB1C8C-EF67-9C37-E242-1445FD108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89736">
              <a:off x="9908309" y="-612453"/>
              <a:ext cx="2364722" cy="244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D94A5FD-D2D3-B771-29AF-188D931EBDB1}"/>
              </a:ext>
            </a:extLst>
          </p:cNvPr>
          <p:cNvGrpSpPr/>
          <p:nvPr/>
        </p:nvGrpSpPr>
        <p:grpSpPr>
          <a:xfrm>
            <a:off x="610000" y="857251"/>
            <a:ext cx="8228812" cy="5065862"/>
            <a:chOff x="813332" y="0"/>
            <a:chExt cx="10971749" cy="67544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8E3E0B-65DA-FD34-CDB1-0ED2B2EA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07635" y="0"/>
              <a:ext cx="8277530" cy="6370249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9F1C7BF-F4F5-A3BE-D5A9-F12AEB7C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332" y="0"/>
              <a:ext cx="10971749" cy="6754483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63E740-6F51-F3E6-EA3E-0F6C61939F59}"/>
                </a:ext>
              </a:extLst>
            </p:cNvPr>
            <p:cNvSpPr/>
            <p:nvPr/>
          </p:nvSpPr>
          <p:spPr>
            <a:xfrm rot="20180765">
              <a:off x="3118873" y="4592032"/>
              <a:ext cx="364334" cy="6448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B97EEB-507C-C22C-D57D-1E17A2FC1373}"/>
                </a:ext>
              </a:extLst>
            </p:cNvPr>
            <p:cNvSpPr/>
            <p:nvPr/>
          </p:nvSpPr>
          <p:spPr>
            <a:xfrm rot="20180765">
              <a:off x="9360545" y="1944560"/>
              <a:ext cx="364334" cy="644810"/>
            </a:xfrm>
            <a:prstGeom prst="ellipse">
              <a:avLst/>
            </a:prstGeom>
            <a:solidFill>
              <a:srgbClr val="FB5105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1026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849721E5-2632-8F1B-4FFE-0A9D34108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05558">
              <a:off x="1567667" y="4402273"/>
              <a:ext cx="1846985" cy="184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8134B1E8-3212-D478-E89F-A7787F3BF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05558">
              <a:off x="9415627" y="975066"/>
              <a:ext cx="1846985" cy="184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268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Ant hill - Termite Mound | Ant hill, Termites, Termite infestation">
            <a:extLst>
              <a:ext uri="{FF2B5EF4-FFF2-40B4-BE49-F238E27FC236}">
                <a16:creationId xmlns:a16="http://schemas.microsoft.com/office/drawing/2014/main" id="{B168041A-87B9-1AA2-C3DB-76328ADE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2696" y="2937274"/>
            <a:ext cx="3175384" cy="248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lowchart: Manual Input 20">
            <a:extLst>
              <a:ext uri="{FF2B5EF4-FFF2-40B4-BE49-F238E27FC236}">
                <a16:creationId xmlns:a16="http://schemas.microsoft.com/office/drawing/2014/main" id="{76BE9B79-2815-8679-4469-D4604ADB51EE}"/>
              </a:ext>
            </a:extLst>
          </p:cNvPr>
          <p:cNvSpPr/>
          <p:nvPr/>
        </p:nvSpPr>
        <p:spPr>
          <a:xfrm rot="10800000" flipH="1" flipV="1">
            <a:off x="4322120" y="4430599"/>
            <a:ext cx="1784281" cy="52993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838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3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838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8382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48000">
                <a:srgbClr val="FFC000"/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sp>
        <p:nvSpPr>
          <p:cNvPr id="33" name="Flowchart: Manual Input 20">
            <a:extLst>
              <a:ext uri="{FF2B5EF4-FFF2-40B4-BE49-F238E27FC236}">
                <a16:creationId xmlns:a16="http://schemas.microsoft.com/office/drawing/2014/main" id="{B64A9CFB-9105-E3E6-E04B-9734AF6C57E9}"/>
              </a:ext>
            </a:extLst>
          </p:cNvPr>
          <p:cNvSpPr/>
          <p:nvPr/>
        </p:nvSpPr>
        <p:spPr>
          <a:xfrm rot="10800000" flipV="1">
            <a:off x="2521301" y="4430600"/>
            <a:ext cx="1783080" cy="52993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838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3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838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8382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48000">
                <a:srgbClr val="FFC000"/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  <a:scene3d>
            <a:camera prst="isometricOffAxis2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sp>
        <p:nvSpPr>
          <p:cNvPr id="34" name="Flowchart: Manual Operation 33">
            <a:extLst>
              <a:ext uri="{FF2B5EF4-FFF2-40B4-BE49-F238E27FC236}">
                <a16:creationId xmlns:a16="http://schemas.microsoft.com/office/drawing/2014/main" id="{F856BD52-1CA0-7F1B-05B9-FCD05787692B}"/>
              </a:ext>
            </a:extLst>
          </p:cNvPr>
          <p:cNvSpPr/>
          <p:nvPr/>
        </p:nvSpPr>
        <p:spPr>
          <a:xfrm>
            <a:off x="3961481" y="3545333"/>
            <a:ext cx="685800" cy="115023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3128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027 w 10000"/>
              <a:gd name="connsiteY2" fmla="*/ 10000 h 10000"/>
              <a:gd name="connsiteX3" fmla="*/ 3128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7027" y="10000"/>
                </a:lnTo>
                <a:lnTo>
                  <a:pt x="3128" y="10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48000">
                <a:srgbClr val="FFC000"/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pic>
        <p:nvPicPr>
          <p:cNvPr id="1026" name="Picture 2" descr="Ant Hill (Dacentru &amp; Maks) | ZT2 Download Library Wiki | Fandom">
            <a:extLst>
              <a:ext uri="{FF2B5EF4-FFF2-40B4-BE49-F238E27FC236}">
                <a16:creationId xmlns:a16="http://schemas.microsoft.com/office/drawing/2014/main" id="{229B41BB-6187-7457-DDD9-8B51ECB7E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69" y="1963631"/>
            <a:ext cx="1521427" cy="152142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E0FB645-6C87-B06C-F394-7F1A91D1D0D5}"/>
              </a:ext>
            </a:extLst>
          </p:cNvPr>
          <p:cNvSpPr/>
          <p:nvPr/>
        </p:nvSpPr>
        <p:spPr>
          <a:xfrm rot="1342164">
            <a:off x="2541123" y="4394070"/>
            <a:ext cx="1845379" cy="367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Functional Diversity</a:t>
            </a:r>
          </a:p>
        </p:txBody>
      </p:sp>
      <p:pic>
        <p:nvPicPr>
          <p:cNvPr id="40" name="Graphic 39" descr="Deciduous tree with solid fill">
            <a:extLst>
              <a:ext uri="{FF2B5EF4-FFF2-40B4-BE49-F238E27FC236}">
                <a16:creationId xmlns:a16="http://schemas.microsoft.com/office/drawing/2014/main" id="{BDE50946-570C-7063-DAAA-5D1CA5D81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8353" y="3804741"/>
            <a:ext cx="566689" cy="566689"/>
          </a:xfrm>
          <a:prstGeom prst="rect">
            <a:avLst/>
          </a:prstGeom>
        </p:spPr>
      </p:pic>
      <p:sp>
        <p:nvSpPr>
          <p:cNvPr id="42" name="Plus Sign 41">
            <a:extLst>
              <a:ext uri="{FF2B5EF4-FFF2-40B4-BE49-F238E27FC236}">
                <a16:creationId xmlns:a16="http://schemas.microsoft.com/office/drawing/2014/main" id="{666E82C0-3E35-6E99-94AF-5331CE93F8D5}"/>
              </a:ext>
            </a:extLst>
          </p:cNvPr>
          <p:cNvSpPr/>
          <p:nvPr/>
        </p:nvSpPr>
        <p:spPr>
          <a:xfrm>
            <a:off x="2606453" y="4843773"/>
            <a:ext cx="113446" cy="11309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sp>
        <p:nvSpPr>
          <p:cNvPr id="43" name="Minus Sign 42">
            <a:extLst>
              <a:ext uri="{FF2B5EF4-FFF2-40B4-BE49-F238E27FC236}">
                <a16:creationId xmlns:a16="http://schemas.microsoft.com/office/drawing/2014/main" id="{42ACBC61-E11C-D22C-24BE-D33B4AFA33FE}"/>
              </a:ext>
            </a:extLst>
          </p:cNvPr>
          <p:cNvSpPr/>
          <p:nvPr/>
        </p:nvSpPr>
        <p:spPr>
          <a:xfrm>
            <a:off x="4109902" y="5039173"/>
            <a:ext cx="115117" cy="11902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4" name="Plus Sign 43">
            <a:extLst>
              <a:ext uri="{FF2B5EF4-FFF2-40B4-BE49-F238E27FC236}">
                <a16:creationId xmlns:a16="http://schemas.microsoft.com/office/drawing/2014/main" id="{22178869-067E-4C6E-E3EA-B6F6BC16FFA0}"/>
              </a:ext>
            </a:extLst>
          </p:cNvPr>
          <p:cNvSpPr/>
          <p:nvPr/>
        </p:nvSpPr>
        <p:spPr>
          <a:xfrm>
            <a:off x="5914590" y="4843773"/>
            <a:ext cx="113446" cy="11309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5" name="Minus Sign 44">
            <a:extLst>
              <a:ext uri="{FF2B5EF4-FFF2-40B4-BE49-F238E27FC236}">
                <a16:creationId xmlns:a16="http://schemas.microsoft.com/office/drawing/2014/main" id="{9CE8D24E-69B6-072E-A4D6-59A964D5B2DE}"/>
              </a:ext>
            </a:extLst>
          </p:cNvPr>
          <p:cNvSpPr/>
          <p:nvPr/>
        </p:nvSpPr>
        <p:spPr>
          <a:xfrm>
            <a:off x="4402683" y="5039173"/>
            <a:ext cx="115117" cy="11902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6" name="Plus Sign 45">
            <a:extLst>
              <a:ext uri="{FF2B5EF4-FFF2-40B4-BE49-F238E27FC236}">
                <a16:creationId xmlns:a16="http://schemas.microsoft.com/office/drawing/2014/main" id="{0B2CECB2-8E1D-1270-CD22-EE47F1B76999}"/>
              </a:ext>
            </a:extLst>
          </p:cNvPr>
          <p:cNvSpPr/>
          <p:nvPr/>
        </p:nvSpPr>
        <p:spPr>
          <a:xfrm>
            <a:off x="4647282" y="3545334"/>
            <a:ext cx="113446" cy="11309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7" name="Minus Sign 46">
            <a:extLst>
              <a:ext uri="{FF2B5EF4-FFF2-40B4-BE49-F238E27FC236}">
                <a16:creationId xmlns:a16="http://schemas.microsoft.com/office/drawing/2014/main" id="{3707A99F-912E-F44A-51AD-59F97C12CDC9}"/>
              </a:ext>
            </a:extLst>
          </p:cNvPr>
          <p:cNvSpPr/>
          <p:nvPr/>
        </p:nvSpPr>
        <p:spPr>
          <a:xfrm>
            <a:off x="4449272" y="4616202"/>
            <a:ext cx="115117" cy="11902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pic>
        <p:nvPicPr>
          <p:cNvPr id="49" name="Graphic 48" descr="Chemicals outline">
            <a:extLst>
              <a:ext uri="{FF2B5EF4-FFF2-40B4-BE49-F238E27FC236}">
                <a16:creationId xmlns:a16="http://schemas.microsoft.com/office/drawing/2014/main" id="{8F200E05-EC7F-0F73-E3F0-1AB3AF5FF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09564">
            <a:off x="5661196" y="3909036"/>
            <a:ext cx="506788" cy="50678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98D8F3D-0175-4EE7-39C8-5C5768C89CC7}"/>
              </a:ext>
            </a:extLst>
          </p:cNvPr>
          <p:cNvSpPr/>
          <p:nvPr/>
        </p:nvSpPr>
        <p:spPr>
          <a:xfrm rot="20253683">
            <a:off x="4395368" y="4411442"/>
            <a:ext cx="1532198" cy="367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Nutrient Richness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BE258-26AA-E386-A31F-CE54F11F72A1}"/>
              </a:ext>
            </a:extLst>
          </p:cNvPr>
          <p:cNvSpPr/>
          <p:nvPr/>
        </p:nvSpPr>
        <p:spPr>
          <a:xfrm rot="4765842">
            <a:off x="3426258" y="3955512"/>
            <a:ext cx="1130628" cy="367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Gas fluxes</a:t>
            </a:r>
          </a:p>
        </p:txBody>
      </p:sp>
      <p:pic>
        <p:nvPicPr>
          <p:cNvPr id="53" name="Graphic 52" descr="Windy with solid fill">
            <a:extLst>
              <a:ext uri="{FF2B5EF4-FFF2-40B4-BE49-F238E27FC236}">
                <a16:creationId xmlns:a16="http://schemas.microsoft.com/office/drawing/2014/main" id="{397AEAE1-302D-9412-F7A7-061B6F822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593911" y="3340615"/>
            <a:ext cx="430280" cy="430280"/>
          </a:xfrm>
          <a:prstGeom prst="rect">
            <a:avLst/>
          </a:prstGeom>
        </p:spPr>
      </p:pic>
      <p:pic>
        <p:nvPicPr>
          <p:cNvPr id="1032" name="Picture 8" descr="Ant hill - Termite Mound | Termite control, Termites, Ant hill">
            <a:extLst>
              <a:ext uri="{FF2B5EF4-FFF2-40B4-BE49-F238E27FC236}">
                <a16:creationId xmlns:a16="http://schemas.microsoft.com/office/drawing/2014/main" id="{10823A92-EB78-EF09-D063-1554C0D9D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990" y="3186141"/>
            <a:ext cx="2755996" cy="215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7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52950-B90D-AFCA-54D0-5948F7D13AB4}"/>
              </a:ext>
            </a:extLst>
          </p:cNvPr>
          <p:cNvGrpSpPr/>
          <p:nvPr/>
        </p:nvGrpSpPr>
        <p:grpSpPr>
          <a:xfrm>
            <a:off x="-832619" y="-705122"/>
            <a:ext cx="11836957" cy="6923941"/>
            <a:chOff x="-832619" y="-705122"/>
            <a:chExt cx="11836957" cy="692394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67D99F39-90AE-2AB7-3434-BC9FEEEF9DC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03513923"/>
                    </p:ext>
                  </p:extLst>
                </p:nvPr>
              </p:nvGraphicFramePr>
              <p:xfrm rot="20648580">
                <a:off x="2457499" y="2756559"/>
                <a:ext cx="4365968" cy="3462260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365968" cy="3462260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660350" ay="984139" az="8620172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51357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67D99F39-90AE-2AB7-3434-BC9FEEEF9DC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0648580">
                  <a:off x="2457499" y="2756559"/>
                  <a:ext cx="4365968" cy="34622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32" name="Picture 8" descr="Ant hill - Termite Mound | Termite control, Termites, Ant hill">
              <a:extLst>
                <a:ext uri="{FF2B5EF4-FFF2-40B4-BE49-F238E27FC236}">
                  <a16:creationId xmlns:a16="http://schemas.microsoft.com/office/drawing/2014/main" id="{10823A92-EB78-EF09-D063-1554C0D9D7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0" t="14260" b="18341"/>
            <a:stretch/>
          </p:blipFill>
          <p:spPr bwMode="auto">
            <a:xfrm>
              <a:off x="7940371" y="1608883"/>
              <a:ext cx="3063967" cy="25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0121207"/>
                    </p:ext>
                  </p:extLst>
                </p:nvPr>
              </p:nvGraphicFramePr>
              <p:xfrm rot="20648580">
                <a:off x="3783819" y="1797070"/>
                <a:ext cx="4077310" cy="3562980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077310" cy="3562980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947516" ay="-956506" az="-3855847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1357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648580">
                  <a:off x="3783819" y="1797070"/>
                  <a:ext cx="4077310" cy="3562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26010636"/>
                    </p:ext>
                  </p:extLst>
                </p:nvPr>
              </p:nvGraphicFramePr>
              <p:xfrm rot="20648580">
                <a:off x="1424607" y="2210864"/>
                <a:ext cx="3964295" cy="2635720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3964295" cy="2635720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894055" ay="-176304" az="-374698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51357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648580">
                  <a:off x="1424607" y="2210864"/>
                  <a:ext cx="3964295" cy="26357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F856BD52-1CA0-7F1B-05B9-FCD05787692B}"/>
                </a:ext>
              </a:extLst>
            </p:cNvPr>
            <p:cNvSpPr/>
            <p:nvPr/>
          </p:nvSpPr>
          <p:spPr>
            <a:xfrm>
              <a:off x="4178042" y="2083832"/>
              <a:ext cx="1155210" cy="202816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7027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7027" y="10000"/>
                  </a:lnTo>
                  <a:lnTo>
                    <a:pt x="3128" y="10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1026" name="Picture 2" descr="Ant Hill (Dacentru &amp; Maks) | ZT2 Download Library Wiki | Fandom">
              <a:extLst>
                <a:ext uri="{FF2B5EF4-FFF2-40B4-BE49-F238E27FC236}">
                  <a16:creationId xmlns:a16="http://schemas.microsoft.com/office/drawing/2014/main" id="{229B41BB-6187-7457-DDD9-8B51ECB7E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4972" y="-705122"/>
              <a:ext cx="2562799" cy="2682672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Plus Sign 45">
              <a:extLst>
                <a:ext uri="{FF2B5EF4-FFF2-40B4-BE49-F238E27FC236}">
                  <a16:creationId xmlns:a16="http://schemas.microsoft.com/office/drawing/2014/main" id="{0B2CECB2-8E1D-1270-CD22-EE47F1B76999}"/>
                </a:ext>
              </a:extLst>
            </p:cNvPr>
            <p:cNvSpPr/>
            <p:nvPr/>
          </p:nvSpPr>
          <p:spPr>
            <a:xfrm>
              <a:off x="5333252" y="2083832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47" name="Minus Sign 46">
              <a:extLst>
                <a:ext uri="{FF2B5EF4-FFF2-40B4-BE49-F238E27FC236}">
                  <a16:creationId xmlns:a16="http://schemas.microsoft.com/office/drawing/2014/main" id="{3707A99F-912E-F44A-51AD-59F97C12CDC9}"/>
                </a:ext>
              </a:extLst>
            </p:cNvPr>
            <p:cNvSpPr/>
            <p:nvPr/>
          </p:nvSpPr>
          <p:spPr>
            <a:xfrm>
              <a:off x="4937139" y="3972051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3BE258-26AA-E386-A31F-CE54F11F72A1}"/>
                </a:ext>
              </a:extLst>
            </p:cNvPr>
            <p:cNvSpPr/>
            <p:nvPr/>
          </p:nvSpPr>
          <p:spPr>
            <a:xfrm rot="4765842">
              <a:off x="3231934" y="2821552"/>
              <a:ext cx="1993591" cy="618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Gas fluxes</a:t>
              </a:r>
            </a:p>
          </p:txBody>
        </p:sp>
        <p:pic>
          <p:nvPicPr>
            <p:cNvPr id="53" name="Graphic 52" descr="Windy with solid fill">
              <a:extLst>
                <a:ext uri="{FF2B5EF4-FFF2-40B4-BE49-F238E27FC236}">
                  <a16:creationId xmlns:a16="http://schemas.microsoft.com/office/drawing/2014/main" id="{397AEAE1-302D-9412-F7A7-061B6F82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3541931" y="1739812"/>
              <a:ext cx="758695" cy="724793"/>
            </a:xfrm>
            <a:prstGeom prst="rect">
              <a:avLst/>
            </a:prstGeom>
          </p:spPr>
        </p:pic>
        <p:sp>
          <p:nvSpPr>
            <p:cNvPr id="30" name="Flowchart: Manual Input 20">
              <a:extLst>
                <a:ext uri="{FF2B5EF4-FFF2-40B4-BE49-F238E27FC236}">
                  <a16:creationId xmlns:a16="http://schemas.microsoft.com/office/drawing/2014/main" id="{76BE9B79-2815-8679-4469-D4604ADB51EE}"/>
                </a:ext>
              </a:extLst>
            </p:cNvPr>
            <p:cNvSpPr/>
            <p:nvPr/>
          </p:nvSpPr>
          <p:spPr>
            <a:xfrm rot="10800000" flipH="1" flipV="1">
              <a:off x="5066808" y="3261880"/>
              <a:ext cx="3005568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4" name="Plus Sign 43">
              <a:extLst>
                <a:ext uri="{FF2B5EF4-FFF2-40B4-BE49-F238E27FC236}">
                  <a16:creationId xmlns:a16="http://schemas.microsoft.com/office/drawing/2014/main" id="{22178869-067E-4C6E-E3EA-B6F6BC16FFA0}"/>
                </a:ext>
              </a:extLst>
            </p:cNvPr>
            <p:cNvSpPr/>
            <p:nvPr/>
          </p:nvSpPr>
          <p:spPr>
            <a:xfrm>
              <a:off x="7749276" y="3990412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Minus Sign 44">
              <a:extLst>
                <a:ext uri="{FF2B5EF4-FFF2-40B4-BE49-F238E27FC236}">
                  <a16:creationId xmlns:a16="http://schemas.microsoft.com/office/drawing/2014/main" id="{9CE8D24E-69B6-072E-A4D6-59A964D5B2DE}"/>
                </a:ext>
              </a:extLst>
            </p:cNvPr>
            <p:cNvSpPr/>
            <p:nvPr/>
          </p:nvSpPr>
          <p:spPr>
            <a:xfrm>
              <a:off x="5202513" y="4334952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49" name="Graphic 48" descr="Chemicals outline">
              <a:extLst>
                <a:ext uri="{FF2B5EF4-FFF2-40B4-BE49-F238E27FC236}">
                  <a16:creationId xmlns:a16="http://schemas.microsoft.com/office/drawing/2014/main" id="{8F200E05-EC7F-0F73-E3F0-1AB3AF5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8309564">
              <a:off x="7292014" y="2327675"/>
              <a:ext cx="878581" cy="919676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8D8F3D-0175-4EE7-39C8-5C5768C89CC7}"/>
                </a:ext>
              </a:extLst>
            </p:cNvPr>
            <p:cNvSpPr/>
            <p:nvPr/>
          </p:nvSpPr>
          <p:spPr>
            <a:xfrm rot="20192646">
              <a:off x="5190190" y="3228100"/>
              <a:ext cx="2580941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Nutrient Richness</a:t>
              </a:r>
            </a:p>
          </p:txBody>
        </p:sp>
        <p:pic>
          <p:nvPicPr>
            <p:cNvPr id="35" name="Picture 6" descr="Ant hill - Termite Mound | Ant hill, Termites, Termite infestation">
              <a:extLst>
                <a:ext uri="{FF2B5EF4-FFF2-40B4-BE49-F238E27FC236}">
                  <a16:creationId xmlns:a16="http://schemas.microsoft.com/office/drawing/2014/main" id="{B168041A-87B9-1AA2-C3DB-76328ADE55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9" t="24844" r="18364" b="20534"/>
            <a:stretch/>
          </p:blipFill>
          <p:spPr bwMode="auto">
            <a:xfrm flipH="1">
              <a:off x="-832619" y="1722860"/>
              <a:ext cx="2567293" cy="2389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Flowchart: Manual Input 20">
              <a:extLst>
                <a:ext uri="{FF2B5EF4-FFF2-40B4-BE49-F238E27FC236}">
                  <a16:creationId xmlns:a16="http://schemas.microsoft.com/office/drawing/2014/main" id="{B64A9CFB-9105-E3E6-E04B-9734AF6C57E9}"/>
                </a:ext>
              </a:extLst>
            </p:cNvPr>
            <p:cNvSpPr/>
            <p:nvPr/>
          </p:nvSpPr>
          <p:spPr>
            <a:xfrm rot="10800000" flipV="1">
              <a:off x="1400143" y="3269336"/>
              <a:ext cx="3003545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40" name="Graphic 39" descr="Deciduous tree with solid fill">
              <a:extLst>
                <a:ext uri="{FF2B5EF4-FFF2-40B4-BE49-F238E27FC236}">
                  <a16:creationId xmlns:a16="http://schemas.microsoft.com/office/drawing/2014/main" id="{BDE50946-570C-7063-DAAA-5D1CA5D8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27797" y="2165782"/>
              <a:ext cx="954571" cy="999220"/>
            </a:xfrm>
            <a:prstGeom prst="rect">
              <a:avLst/>
            </a:prstGeom>
          </p:spPr>
        </p:pic>
        <p:sp>
          <p:nvSpPr>
            <p:cNvPr id="42" name="Plus Sign 41">
              <a:extLst>
                <a:ext uri="{FF2B5EF4-FFF2-40B4-BE49-F238E27FC236}">
                  <a16:creationId xmlns:a16="http://schemas.microsoft.com/office/drawing/2014/main" id="{666E82C0-3E35-6E99-94AF-5331CE93F8D5}"/>
                </a:ext>
              </a:extLst>
            </p:cNvPr>
            <p:cNvSpPr/>
            <p:nvPr/>
          </p:nvSpPr>
          <p:spPr>
            <a:xfrm>
              <a:off x="1543578" y="3997866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Minus Sign 42">
              <a:extLst>
                <a:ext uri="{FF2B5EF4-FFF2-40B4-BE49-F238E27FC236}">
                  <a16:creationId xmlns:a16="http://schemas.microsoft.com/office/drawing/2014/main" id="{42ACBC61-E11C-D22C-24BE-D33B4AFA33FE}"/>
                </a:ext>
              </a:extLst>
            </p:cNvPr>
            <p:cNvSpPr/>
            <p:nvPr/>
          </p:nvSpPr>
          <p:spPr>
            <a:xfrm>
              <a:off x="4076094" y="4342407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0FB645-6C87-B06C-F394-7F1A91D1D0D5}"/>
                </a:ext>
              </a:extLst>
            </p:cNvPr>
            <p:cNvSpPr/>
            <p:nvPr/>
          </p:nvSpPr>
          <p:spPr>
            <a:xfrm rot="1386725">
              <a:off x="1504138" y="3236095"/>
              <a:ext cx="3108486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Functional Diversity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37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5" name="Group 4114">
            <a:extLst>
              <a:ext uri="{FF2B5EF4-FFF2-40B4-BE49-F238E27FC236}">
                <a16:creationId xmlns:a16="http://schemas.microsoft.com/office/drawing/2014/main" id="{DB661542-92B8-8E63-E769-51D98DF3EAA3}"/>
              </a:ext>
            </a:extLst>
          </p:cNvPr>
          <p:cNvGrpSpPr/>
          <p:nvPr/>
        </p:nvGrpSpPr>
        <p:grpSpPr>
          <a:xfrm>
            <a:off x="-922079" y="-310991"/>
            <a:ext cx="11287935" cy="6251739"/>
            <a:chOff x="-922079" y="-310991"/>
            <a:chExt cx="11287935" cy="625173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113" name="3D Model 4112" descr="Grass patch">
                  <a:extLst>
                    <a:ext uri="{FF2B5EF4-FFF2-40B4-BE49-F238E27FC236}">
                      <a16:creationId xmlns:a16="http://schemas.microsoft.com/office/drawing/2014/main" id="{8AB658C7-6BF8-687C-72C3-B96A6F76F1F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61325397"/>
                    </p:ext>
                  </p:extLst>
                </p:nvPr>
              </p:nvGraphicFramePr>
              <p:xfrm rot="20648580">
                <a:off x="2638021" y="2821272"/>
                <a:ext cx="4393896" cy="3119476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393896" cy="3119476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072133" ay="433099" az="8856363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5135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113" name="3D Model 4112" descr="Grass patch">
                  <a:extLst>
                    <a:ext uri="{FF2B5EF4-FFF2-40B4-BE49-F238E27FC236}">
                      <a16:creationId xmlns:a16="http://schemas.microsoft.com/office/drawing/2014/main" id="{8AB658C7-6BF8-687C-72C3-B96A6F76F1F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0648580">
                  <a:off x="2638021" y="2821272"/>
                  <a:ext cx="4393896" cy="3119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57976113"/>
                    </p:ext>
                  </p:extLst>
                </p:nvPr>
              </p:nvGraphicFramePr>
              <p:xfrm rot="20648580">
                <a:off x="1428789" y="2245440"/>
                <a:ext cx="3975430" cy="2758074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3975430" cy="2758074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355038" ay="-83119" az="-26438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135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0648580">
                  <a:off x="1428789" y="2245440"/>
                  <a:ext cx="3975430" cy="27580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FFD46D53-480E-B7FB-5D8C-B7AB9603B148}"/>
                </a:ext>
              </a:extLst>
            </p:cNvPr>
            <p:cNvSpPr/>
            <p:nvPr/>
          </p:nvSpPr>
          <p:spPr>
            <a:xfrm>
              <a:off x="-922079" y="2787513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2403B0-ABD3-81CA-1944-9ADF9566DACC}"/>
                </a:ext>
              </a:extLst>
            </p:cNvPr>
            <p:cNvSpPr/>
            <p:nvPr/>
          </p:nvSpPr>
          <p:spPr>
            <a:xfrm flipH="1">
              <a:off x="3243040" y="856832"/>
              <a:ext cx="2945226" cy="1198872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  <a:gd name="connsiteX0" fmla="*/ 574673 w 5484433"/>
                <a:gd name="connsiteY0" fmla="*/ 1459092 h 1869204"/>
                <a:gd name="connsiteX1" fmla="*/ 1489073 w 5484433"/>
                <a:gd name="connsiteY1" fmla="*/ 859017 h 1869204"/>
                <a:gd name="connsiteX2" fmla="*/ 2193923 w 5484433"/>
                <a:gd name="connsiteY2" fmla="*/ 297042 h 1869204"/>
                <a:gd name="connsiteX3" fmla="*/ 3051173 w 5484433"/>
                <a:gd name="connsiteY3" fmla="*/ 11292 h 1869204"/>
                <a:gd name="connsiteX4" fmla="*/ 3784598 w 5484433"/>
                <a:gd name="connsiteY4" fmla="*/ 668517 h 1869204"/>
                <a:gd name="connsiteX5" fmla="*/ 4137023 w 5484433"/>
                <a:gd name="connsiteY5" fmla="*/ 1354317 h 1869204"/>
                <a:gd name="connsiteX6" fmla="*/ 4678124 w 5484433"/>
                <a:gd name="connsiteY6" fmla="*/ 1563335 h 1869204"/>
                <a:gd name="connsiteX7" fmla="*/ 5251448 w 5484433"/>
                <a:gd name="connsiteY7" fmla="*/ 1859142 h 1869204"/>
                <a:gd name="connsiteX8" fmla="*/ 327023 w 5484433"/>
                <a:gd name="connsiteY8" fmla="*/ 1801992 h 1869204"/>
                <a:gd name="connsiteX9" fmla="*/ 574673 w 5484433"/>
                <a:gd name="connsiteY9" fmla="*/ 1459092 h 1869204"/>
                <a:gd name="connsiteX0" fmla="*/ 574673 w 5482156"/>
                <a:gd name="connsiteY0" fmla="*/ 1459092 h 1869204"/>
                <a:gd name="connsiteX1" fmla="*/ 1489073 w 5482156"/>
                <a:gd name="connsiteY1" fmla="*/ 859017 h 1869204"/>
                <a:gd name="connsiteX2" fmla="*/ 2193923 w 5482156"/>
                <a:gd name="connsiteY2" fmla="*/ 297042 h 1869204"/>
                <a:gd name="connsiteX3" fmla="*/ 3051173 w 5482156"/>
                <a:gd name="connsiteY3" fmla="*/ 11292 h 1869204"/>
                <a:gd name="connsiteX4" fmla="*/ 3784598 w 5482156"/>
                <a:gd name="connsiteY4" fmla="*/ 668517 h 1869204"/>
                <a:gd name="connsiteX5" fmla="*/ 4242812 w 5482156"/>
                <a:gd name="connsiteY5" fmla="*/ 1196356 h 1869204"/>
                <a:gd name="connsiteX6" fmla="*/ 4678124 w 5482156"/>
                <a:gd name="connsiteY6" fmla="*/ 1563335 h 1869204"/>
                <a:gd name="connsiteX7" fmla="*/ 5251448 w 5482156"/>
                <a:gd name="connsiteY7" fmla="*/ 1859142 h 1869204"/>
                <a:gd name="connsiteX8" fmla="*/ 327023 w 5482156"/>
                <a:gd name="connsiteY8" fmla="*/ 1801992 h 1869204"/>
                <a:gd name="connsiteX9" fmla="*/ 574673 w 5482156"/>
                <a:gd name="connsiteY9" fmla="*/ 1459092 h 1869204"/>
                <a:gd name="connsiteX0" fmla="*/ 681586 w 5440966"/>
                <a:gd name="connsiteY0" fmla="*/ 1480153 h 1868583"/>
                <a:gd name="connsiteX1" fmla="*/ 1447883 w 5440966"/>
                <a:gd name="connsiteY1" fmla="*/ 859017 h 1868583"/>
                <a:gd name="connsiteX2" fmla="*/ 2152733 w 5440966"/>
                <a:gd name="connsiteY2" fmla="*/ 297042 h 1868583"/>
                <a:gd name="connsiteX3" fmla="*/ 3009983 w 5440966"/>
                <a:gd name="connsiteY3" fmla="*/ 11292 h 1868583"/>
                <a:gd name="connsiteX4" fmla="*/ 3743408 w 5440966"/>
                <a:gd name="connsiteY4" fmla="*/ 668517 h 1868583"/>
                <a:gd name="connsiteX5" fmla="*/ 4201622 w 5440966"/>
                <a:gd name="connsiteY5" fmla="*/ 1196356 h 1868583"/>
                <a:gd name="connsiteX6" fmla="*/ 4636934 w 5440966"/>
                <a:gd name="connsiteY6" fmla="*/ 1563335 h 1868583"/>
                <a:gd name="connsiteX7" fmla="*/ 5210258 w 5440966"/>
                <a:gd name="connsiteY7" fmla="*/ 1859142 h 1868583"/>
                <a:gd name="connsiteX8" fmla="*/ 285833 w 5440966"/>
                <a:gd name="connsiteY8" fmla="*/ 1801992 h 1868583"/>
                <a:gd name="connsiteX9" fmla="*/ 681586 w 5440966"/>
                <a:gd name="connsiteY9" fmla="*/ 1480153 h 1868583"/>
                <a:gd name="connsiteX0" fmla="*/ 684712 w 5444092"/>
                <a:gd name="connsiteY0" fmla="*/ 1480299 h 1868731"/>
                <a:gd name="connsiteX1" fmla="*/ 1563850 w 5444092"/>
                <a:gd name="connsiteY1" fmla="*/ 880224 h 1868731"/>
                <a:gd name="connsiteX2" fmla="*/ 2155859 w 5444092"/>
                <a:gd name="connsiteY2" fmla="*/ 297188 h 1868731"/>
                <a:gd name="connsiteX3" fmla="*/ 3013109 w 5444092"/>
                <a:gd name="connsiteY3" fmla="*/ 11438 h 1868731"/>
                <a:gd name="connsiteX4" fmla="*/ 3746534 w 5444092"/>
                <a:gd name="connsiteY4" fmla="*/ 668663 h 1868731"/>
                <a:gd name="connsiteX5" fmla="*/ 4204748 w 5444092"/>
                <a:gd name="connsiteY5" fmla="*/ 1196502 h 1868731"/>
                <a:gd name="connsiteX6" fmla="*/ 4640060 w 5444092"/>
                <a:gd name="connsiteY6" fmla="*/ 1563481 h 1868731"/>
                <a:gd name="connsiteX7" fmla="*/ 5213384 w 5444092"/>
                <a:gd name="connsiteY7" fmla="*/ 1859288 h 1868731"/>
                <a:gd name="connsiteX8" fmla="*/ 288959 w 5444092"/>
                <a:gd name="connsiteY8" fmla="*/ 1802138 h 1868731"/>
                <a:gd name="connsiteX9" fmla="*/ 684712 w 5444092"/>
                <a:gd name="connsiteY9" fmla="*/ 1480299 h 1868731"/>
                <a:gd name="connsiteX0" fmla="*/ 684712 w 5444092"/>
                <a:gd name="connsiteY0" fmla="*/ 1342891 h 1731322"/>
                <a:gd name="connsiteX1" fmla="*/ 1563850 w 5444092"/>
                <a:gd name="connsiteY1" fmla="*/ 742816 h 1731322"/>
                <a:gd name="connsiteX2" fmla="*/ 2155859 w 5444092"/>
                <a:gd name="connsiteY2" fmla="*/ 159780 h 1731322"/>
                <a:gd name="connsiteX3" fmla="*/ 3027214 w 5444092"/>
                <a:gd name="connsiteY3" fmla="*/ 21461 h 1731322"/>
                <a:gd name="connsiteX4" fmla="*/ 3746534 w 5444092"/>
                <a:gd name="connsiteY4" fmla="*/ 531255 h 1731322"/>
                <a:gd name="connsiteX5" fmla="*/ 4204748 w 5444092"/>
                <a:gd name="connsiteY5" fmla="*/ 1059094 h 1731322"/>
                <a:gd name="connsiteX6" fmla="*/ 4640060 w 5444092"/>
                <a:gd name="connsiteY6" fmla="*/ 1426073 h 1731322"/>
                <a:gd name="connsiteX7" fmla="*/ 5213384 w 5444092"/>
                <a:gd name="connsiteY7" fmla="*/ 1721880 h 1731322"/>
                <a:gd name="connsiteX8" fmla="*/ 288959 w 5444092"/>
                <a:gd name="connsiteY8" fmla="*/ 1664730 h 1731322"/>
                <a:gd name="connsiteX9" fmla="*/ 684712 w 5444092"/>
                <a:gd name="connsiteY9" fmla="*/ 1342891 h 1731322"/>
                <a:gd name="connsiteX0" fmla="*/ 684712 w 5453412"/>
                <a:gd name="connsiteY0" fmla="*/ 1342891 h 1731322"/>
                <a:gd name="connsiteX1" fmla="*/ 1563850 w 5453412"/>
                <a:gd name="connsiteY1" fmla="*/ 742816 h 1731322"/>
                <a:gd name="connsiteX2" fmla="*/ 2155859 w 5453412"/>
                <a:gd name="connsiteY2" fmla="*/ 159780 h 1731322"/>
                <a:gd name="connsiteX3" fmla="*/ 3027214 w 5453412"/>
                <a:gd name="connsiteY3" fmla="*/ 21461 h 1731322"/>
                <a:gd name="connsiteX4" fmla="*/ 3746534 w 5453412"/>
                <a:gd name="connsiteY4" fmla="*/ 531255 h 1731322"/>
                <a:gd name="connsiteX5" fmla="*/ 4204748 w 5453412"/>
                <a:gd name="connsiteY5" fmla="*/ 1059094 h 1731322"/>
                <a:gd name="connsiteX6" fmla="*/ 4703533 w 5453412"/>
                <a:gd name="connsiteY6" fmla="*/ 1389216 h 1731322"/>
                <a:gd name="connsiteX7" fmla="*/ 5213384 w 5453412"/>
                <a:gd name="connsiteY7" fmla="*/ 1721880 h 1731322"/>
                <a:gd name="connsiteX8" fmla="*/ 288959 w 5453412"/>
                <a:gd name="connsiteY8" fmla="*/ 1664730 h 1731322"/>
                <a:gd name="connsiteX9" fmla="*/ 684712 w 5453412"/>
                <a:gd name="connsiteY9" fmla="*/ 1342891 h 1731322"/>
                <a:gd name="connsiteX0" fmla="*/ 684712 w 5451805"/>
                <a:gd name="connsiteY0" fmla="*/ 1342891 h 1731322"/>
                <a:gd name="connsiteX1" fmla="*/ 1563850 w 5451805"/>
                <a:gd name="connsiteY1" fmla="*/ 742816 h 1731322"/>
                <a:gd name="connsiteX2" fmla="*/ 2155859 w 5451805"/>
                <a:gd name="connsiteY2" fmla="*/ 159780 h 1731322"/>
                <a:gd name="connsiteX3" fmla="*/ 3027214 w 5451805"/>
                <a:gd name="connsiteY3" fmla="*/ 21461 h 1731322"/>
                <a:gd name="connsiteX4" fmla="*/ 3746534 w 5451805"/>
                <a:gd name="connsiteY4" fmla="*/ 531255 h 1731322"/>
                <a:gd name="connsiteX5" fmla="*/ 4275274 w 5451805"/>
                <a:gd name="connsiteY5" fmla="*/ 1022236 h 1731322"/>
                <a:gd name="connsiteX6" fmla="*/ 4703533 w 5451805"/>
                <a:gd name="connsiteY6" fmla="*/ 1389216 h 1731322"/>
                <a:gd name="connsiteX7" fmla="*/ 5213384 w 5451805"/>
                <a:gd name="connsiteY7" fmla="*/ 1721880 h 1731322"/>
                <a:gd name="connsiteX8" fmla="*/ 288959 w 5451805"/>
                <a:gd name="connsiteY8" fmla="*/ 1664730 h 1731322"/>
                <a:gd name="connsiteX9" fmla="*/ 684712 w 5451805"/>
                <a:gd name="connsiteY9" fmla="*/ 1342891 h 1731322"/>
                <a:gd name="connsiteX0" fmla="*/ 684712 w 5451805"/>
                <a:gd name="connsiteY0" fmla="*/ 1268392 h 1656823"/>
                <a:gd name="connsiteX1" fmla="*/ 1563850 w 5451805"/>
                <a:gd name="connsiteY1" fmla="*/ 668317 h 1656823"/>
                <a:gd name="connsiteX2" fmla="*/ 2155859 w 5451805"/>
                <a:gd name="connsiteY2" fmla="*/ 85281 h 1656823"/>
                <a:gd name="connsiteX3" fmla="*/ 3006056 w 5451805"/>
                <a:gd name="connsiteY3" fmla="*/ 41738 h 1656823"/>
                <a:gd name="connsiteX4" fmla="*/ 3746534 w 5451805"/>
                <a:gd name="connsiteY4" fmla="*/ 456756 h 1656823"/>
                <a:gd name="connsiteX5" fmla="*/ 4275274 w 5451805"/>
                <a:gd name="connsiteY5" fmla="*/ 947737 h 1656823"/>
                <a:gd name="connsiteX6" fmla="*/ 4703533 w 5451805"/>
                <a:gd name="connsiteY6" fmla="*/ 1314717 h 1656823"/>
                <a:gd name="connsiteX7" fmla="*/ 5213384 w 5451805"/>
                <a:gd name="connsiteY7" fmla="*/ 1647381 h 1656823"/>
                <a:gd name="connsiteX8" fmla="*/ 288959 w 5451805"/>
                <a:gd name="connsiteY8" fmla="*/ 1590231 h 1656823"/>
                <a:gd name="connsiteX9" fmla="*/ 684712 w 5451805"/>
                <a:gd name="connsiteY9" fmla="*/ 1268392 h 165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1805" h="1656823">
                  <a:moveTo>
                    <a:pt x="684712" y="1268392"/>
                  </a:moveTo>
                  <a:cubicBezTo>
                    <a:pt x="897194" y="1114740"/>
                    <a:pt x="1270804" y="868342"/>
                    <a:pt x="1563850" y="668317"/>
                  </a:cubicBezTo>
                  <a:cubicBezTo>
                    <a:pt x="1809041" y="471132"/>
                    <a:pt x="1915492" y="189711"/>
                    <a:pt x="2155859" y="85281"/>
                  </a:cubicBezTo>
                  <a:cubicBezTo>
                    <a:pt x="2396226" y="-19149"/>
                    <a:pt x="2740944" y="-20174"/>
                    <a:pt x="3006056" y="41738"/>
                  </a:cubicBezTo>
                  <a:cubicBezTo>
                    <a:pt x="3271168" y="103650"/>
                    <a:pt x="3534998" y="305756"/>
                    <a:pt x="3746534" y="456756"/>
                  </a:cubicBezTo>
                  <a:cubicBezTo>
                    <a:pt x="3958070" y="607756"/>
                    <a:pt x="4115774" y="804744"/>
                    <a:pt x="4275274" y="947737"/>
                  </a:cubicBezTo>
                  <a:cubicBezTo>
                    <a:pt x="4434774" y="1090731"/>
                    <a:pt x="4547181" y="1198110"/>
                    <a:pt x="4703533" y="1314717"/>
                  </a:cubicBezTo>
                  <a:cubicBezTo>
                    <a:pt x="4859885" y="1431324"/>
                    <a:pt x="5915059" y="1625156"/>
                    <a:pt x="5213384" y="1647381"/>
                  </a:cubicBezTo>
                  <a:cubicBezTo>
                    <a:pt x="4511709" y="1669606"/>
                    <a:pt x="1043738" y="1653396"/>
                    <a:pt x="288959" y="1590231"/>
                  </a:cubicBezTo>
                  <a:cubicBezTo>
                    <a:pt x="-465820" y="1527066"/>
                    <a:pt x="472230" y="1422044"/>
                    <a:pt x="684712" y="12683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08515315"/>
                    </p:ext>
                  </p:extLst>
                </p:nvPr>
              </p:nvGraphicFramePr>
              <p:xfrm rot="20648580">
                <a:off x="3710441" y="1962011"/>
                <a:ext cx="4241729" cy="3328711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241729" cy="3328711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27057" ay="-514709" az="-323164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1357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648580">
                  <a:off x="3710441" y="1962011"/>
                  <a:ext cx="4241729" cy="332871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F856BD52-1CA0-7F1B-05B9-FCD05787692B}"/>
                </a:ext>
              </a:extLst>
            </p:cNvPr>
            <p:cNvSpPr/>
            <p:nvPr/>
          </p:nvSpPr>
          <p:spPr>
            <a:xfrm>
              <a:off x="4178042" y="2083832"/>
              <a:ext cx="1155210" cy="202816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7027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7027" y="10000"/>
                  </a:lnTo>
                  <a:lnTo>
                    <a:pt x="3128" y="10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6" name="Plus Sign 45">
              <a:extLst>
                <a:ext uri="{FF2B5EF4-FFF2-40B4-BE49-F238E27FC236}">
                  <a16:creationId xmlns:a16="http://schemas.microsoft.com/office/drawing/2014/main" id="{0B2CECB2-8E1D-1270-CD22-EE47F1B76999}"/>
                </a:ext>
              </a:extLst>
            </p:cNvPr>
            <p:cNvSpPr/>
            <p:nvPr/>
          </p:nvSpPr>
          <p:spPr>
            <a:xfrm>
              <a:off x="5333252" y="2083832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47" name="Minus Sign 46">
              <a:extLst>
                <a:ext uri="{FF2B5EF4-FFF2-40B4-BE49-F238E27FC236}">
                  <a16:creationId xmlns:a16="http://schemas.microsoft.com/office/drawing/2014/main" id="{3707A99F-912E-F44A-51AD-59F97C12CDC9}"/>
                </a:ext>
              </a:extLst>
            </p:cNvPr>
            <p:cNvSpPr/>
            <p:nvPr/>
          </p:nvSpPr>
          <p:spPr>
            <a:xfrm>
              <a:off x="4937139" y="3972051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3BE258-26AA-E386-A31F-CE54F11F72A1}"/>
                </a:ext>
              </a:extLst>
            </p:cNvPr>
            <p:cNvSpPr/>
            <p:nvPr/>
          </p:nvSpPr>
          <p:spPr>
            <a:xfrm rot="4765842">
              <a:off x="3231934" y="2821552"/>
              <a:ext cx="1993591" cy="618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Gas fluxes</a:t>
              </a:r>
            </a:p>
          </p:txBody>
        </p:sp>
        <p:pic>
          <p:nvPicPr>
            <p:cNvPr id="53" name="Graphic 52" descr="Windy with solid fill">
              <a:extLst>
                <a:ext uri="{FF2B5EF4-FFF2-40B4-BE49-F238E27FC236}">
                  <a16:creationId xmlns:a16="http://schemas.microsoft.com/office/drawing/2014/main" id="{397AEAE1-302D-9412-F7A7-061B6F82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3752151" y="2048123"/>
              <a:ext cx="506503" cy="483870"/>
            </a:xfrm>
            <a:prstGeom prst="rect">
              <a:avLst/>
            </a:prstGeom>
          </p:spPr>
        </p:pic>
        <p:sp>
          <p:nvSpPr>
            <p:cNvPr id="30" name="Flowchart: Manual Input 20">
              <a:extLst>
                <a:ext uri="{FF2B5EF4-FFF2-40B4-BE49-F238E27FC236}">
                  <a16:creationId xmlns:a16="http://schemas.microsoft.com/office/drawing/2014/main" id="{76BE9B79-2815-8679-4469-D4604ADB51EE}"/>
                </a:ext>
              </a:extLst>
            </p:cNvPr>
            <p:cNvSpPr/>
            <p:nvPr/>
          </p:nvSpPr>
          <p:spPr>
            <a:xfrm rot="10800000" flipH="1" flipV="1">
              <a:off x="5066808" y="3261880"/>
              <a:ext cx="3005568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5" name="Minus Sign 44">
              <a:extLst>
                <a:ext uri="{FF2B5EF4-FFF2-40B4-BE49-F238E27FC236}">
                  <a16:creationId xmlns:a16="http://schemas.microsoft.com/office/drawing/2014/main" id="{9CE8D24E-69B6-072E-A4D6-59A964D5B2DE}"/>
                </a:ext>
              </a:extLst>
            </p:cNvPr>
            <p:cNvSpPr/>
            <p:nvPr/>
          </p:nvSpPr>
          <p:spPr>
            <a:xfrm>
              <a:off x="5202513" y="4334952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49" name="Graphic 48" descr="Chemicals outline">
              <a:extLst>
                <a:ext uri="{FF2B5EF4-FFF2-40B4-BE49-F238E27FC236}">
                  <a16:creationId xmlns:a16="http://schemas.microsoft.com/office/drawing/2014/main" id="{8F200E05-EC7F-0F73-E3F0-1AB3AF5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8309564">
              <a:off x="7443540" y="2507866"/>
              <a:ext cx="653009" cy="683553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8D8F3D-0175-4EE7-39C8-5C5768C89CC7}"/>
                </a:ext>
              </a:extLst>
            </p:cNvPr>
            <p:cNvSpPr/>
            <p:nvPr/>
          </p:nvSpPr>
          <p:spPr>
            <a:xfrm rot="20192646">
              <a:off x="5190190" y="3228100"/>
              <a:ext cx="2580941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Nutrient Richness</a:t>
              </a:r>
            </a:p>
          </p:txBody>
        </p:sp>
        <p:sp>
          <p:nvSpPr>
            <p:cNvPr id="33" name="Flowchart: Manual Input 20">
              <a:extLst>
                <a:ext uri="{FF2B5EF4-FFF2-40B4-BE49-F238E27FC236}">
                  <a16:creationId xmlns:a16="http://schemas.microsoft.com/office/drawing/2014/main" id="{B64A9CFB-9105-E3E6-E04B-9734AF6C57E9}"/>
                </a:ext>
              </a:extLst>
            </p:cNvPr>
            <p:cNvSpPr/>
            <p:nvPr/>
          </p:nvSpPr>
          <p:spPr>
            <a:xfrm rot="10800000" flipV="1">
              <a:off x="1400143" y="3269336"/>
              <a:ext cx="3003545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40" name="Graphic 39" descr="Deciduous tree with solid fill">
              <a:extLst>
                <a:ext uri="{FF2B5EF4-FFF2-40B4-BE49-F238E27FC236}">
                  <a16:creationId xmlns:a16="http://schemas.microsoft.com/office/drawing/2014/main" id="{BDE50946-570C-7063-DAAA-5D1CA5D8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937" y="2649182"/>
              <a:ext cx="456231" cy="477572"/>
            </a:xfrm>
            <a:prstGeom prst="rect">
              <a:avLst/>
            </a:prstGeom>
          </p:spPr>
        </p:pic>
        <p:sp>
          <p:nvSpPr>
            <p:cNvPr id="43" name="Minus Sign 42">
              <a:extLst>
                <a:ext uri="{FF2B5EF4-FFF2-40B4-BE49-F238E27FC236}">
                  <a16:creationId xmlns:a16="http://schemas.microsoft.com/office/drawing/2014/main" id="{42ACBC61-E11C-D22C-24BE-D33B4AFA33FE}"/>
                </a:ext>
              </a:extLst>
            </p:cNvPr>
            <p:cNvSpPr/>
            <p:nvPr/>
          </p:nvSpPr>
          <p:spPr>
            <a:xfrm>
              <a:off x="4076094" y="4342407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0FB645-6C87-B06C-F394-7F1A91D1D0D5}"/>
                </a:ext>
              </a:extLst>
            </p:cNvPr>
            <p:cNvSpPr/>
            <p:nvPr/>
          </p:nvSpPr>
          <p:spPr>
            <a:xfrm rot="1386725">
              <a:off x="1504138" y="3236095"/>
              <a:ext cx="3108486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Functional Diversity</a:t>
              </a: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0EC8D85-A72C-3ED5-9D03-6B7B5F43B0FA}"/>
                </a:ext>
              </a:extLst>
            </p:cNvPr>
            <p:cNvSpPr/>
            <p:nvPr/>
          </p:nvSpPr>
          <p:spPr>
            <a:xfrm flipH="1">
              <a:off x="7413106" y="2783198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25F5938-D8A5-2F2B-4741-15CF5B198953}"/>
                </a:ext>
              </a:extLst>
            </p:cNvPr>
            <p:cNvSpPr/>
            <p:nvPr/>
          </p:nvSpPr>
          <p:spPr>
            <a:xfrm>
              <a:off x="-479797" y="3734714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8FF59C-6514-8013-A2BE-D71BC1A105D3}"/>
                </a:ext>
              </a:extLst>
            </p:cNvPr>
            <p:cNvSpPr/>
            <p:nvPr/>
          </p:nvSpPr>
          <p:spPr>
            <a:xfrm>
              <a:off x="56440" y="346536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B6FB67D-0DD9-AA38-0951-A9B0158EDB9F}"/>
                </a:ext>
              </a:extLst>
            </p:cNvPr>
            <p:cNvSpPr/>
            <p:nvPr/>
          </p:nvSpPr>
          <p:spPr>
            <a:xfrm flipH="1">
              <a:off x="437466" y="380201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B7F09E3-223C-99DB-DF2C-DA3A3B707512}"/>
                </a:ext>
              </a:extLst>
            </p:cNvPr>
            <p:cNvSpPr/>
            <p:nvPr/>
          </p:nvSpPr>
          <p:spPr>
            <a:xfrm flipH="1">
              <a:off x="216168" y="314870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BE38F1B-902C-1DBD-D579-5D9CEFD507BA}"/>
                </a:ext>
              </a:extLst>
            </p:cNvPr>
            <p:cNvSpPr/>
            <p:nvPr/>
          </p:nvSpPr>
          <p:spPr>
            <a:xfrm>
              <a:off x="3850332" y="172452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81160F-FC4E-98D7-9333-F4B3E84E30F6}"/>
                </a:ext>
              </a:extLst>
            </p:cNvPr>
            <p:cNvSpPr/>
            <p:nvPr/>
          </p:nvSpPr>
          <p:spPr>
            <a:xfrm>
              <a:off x="4386569" y="145517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92C9CB-DD86-D43C-3DAB-D104AA3D5DC4}"/>
                </a:ext>
              </a:extLst>
            </p:cNvPr>
            <p:cNvSpPr/>
            <p:nvPr/>
          </p:nvSpPr>
          <p:spPr>
            <a:xfrm flipH="1">
              <a:off x="4767595" y="1791819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F88240-B521-C04E-E3D3-5F71D692E9B3}"/>
                </a:ext>
              </a:extLst>
            </p:cNvPr>
            <p:cNvSpPr/>
            <p:nvPr/>
          </p:nvSpPr>
          <p:spPr>
            <a:xfrm flipH="1">
              <a:off x="4269737" y="108845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07E16D-A108-55B4-9F37-11062CA4419F}"/>
                </a:ext>
              </a:extLst>
            </p:cNvPr>
            <p:cNvSpPr/>
            <p:nvPr/>
          </p:nvSpPr>
          <p:spPr>
            <a:xfrm>
              <a:off x="8061002" y="386648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7FD886-3399-4DEA-5ACF-1CCA962CFC2A}"/>
                </a:ext>
              </a:extLst>
            </p:cNvPr>
            <p:cNvSpPr/>
            <p:nvPr/>
          </p:nvSpPr>
          <p:spPr>
            <a:xfrm>
              <a:off x="8597239" y="359713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A495FCC-8FB2-2DCA-23B8-CA688C9DCC45}"/>
                </a:ext>
              </a:extLst>
            </p:cNvPr>
            <p:cNvSpPr/>
            <p:nvPr/>
          </p:nvSpPr>
          <p:spPr>
            <a:xfrm flipH="1">
              <a:off x="8978265" y="393378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6BA58BF-5DD8-26B8-A77C-8D296EC86058}"/>
                </a:ext>
              </a:extLst>
            </p:cNvPr>
            <p:cNvSpPr/>
            <p:nvPr/>
          </p:nvSpPr>
          <p:spPr>
            <a:xfrm flipH="1">
              <a:off x="8480407" y="323042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AC779EB6-A8E3-F9F0-A16F-F3ABF6C3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7" y="1584584"/>
              <a:ext cx="584745" cy="1624290"/>
            </a:xfrm>
            <a:prstGeom prst="rect">
              <a:avLst/>
            </a:prstGeom>
          </p:spPr>
        </p:pic>
        <p:pic>
          <p:nvPicPr>
            <p:cNvPr id="26" name="Picture 25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11EA7829-9EEB-F0AF-0801-856085FC4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41" y="3039229"/>
              <a:ext cx="912305" cy="729662"/>
            </a:xfrm>
            <a:prstGeom prst="rect">
              <a:avLst/>
            </a:prstGeom>
          </p:spPr>
        </p:pic>
        <p:pic>
          <p:nvPicPr>
            <p:cNvPr id="31" name="Picture 30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647396A7-9CC6-BD08-85A0-8CBA2E11B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-709675" y="2431474"/>
              <a:ext cx="1351817" cy="1463399"/>
            </a:xfrm>
            <a:prstGeom prst="rect">
              <a:avLst/>
            </a:prstGeom>
          </p:spPr>
        </p:pic>
        <p:pic>
          <p:nvPicPr>
            <p:cNvPr id="39" name="Picture 3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35C387D6-F87D-925A-89ED-7A61ECFA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93727" y="3759748"/>
              <a:ext cx="282000" cy="376000"/>
            </a:xfrm>
            <a:prstGeom prst="rect">
              <a:avLst/>
            </a:prstGeom>
          </p:spPr>
        </p:pic>
        <p:pic>
          <p:nvPicPr>
            <p:cNvPr id="48" name="Picture 4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D7E26E4D-6100-CF7F-D432-F6BE1B3F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53022" y="3664001"/>
              <a:ext cx="282000" cy="376000"/>
            </a:xfrm>
            <a:prstGeom prst="rect">
              <a:avLst/>
            </a:prstGeom>
          </p:spPr>
        </p:pic>
        <p:pic>
          <p:nvPicPr>
            <p:cNvPr id="52" name="Picture 5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63EFEF00-A18F-1860-04B4-5F6968156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93" y="3742107"/>
              <a:ext cx="549854" cy="295668"/>
            </a:xfrm>
            <a:prstGeom prst="rect">
              <a:avLst/>
            </a:prstGeom>
          </p:spPr>
        </p:pic>
        <p:pic>
          <p:nvPicPr>
            <p:cNvPr id="54" name="Picture 53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C3EB3B68-70C2-EBA7-ABED-29517C0C3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9966" y="3694744"/>
              <a:ext cx="549854" cy="295668"/>
            </a:xfrm>
            <a:prstGeom prst="rect">
              <a:avLst/>
            </a:prstGeom>
          </p:spPr>
        </p:pic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5BC718F7-B6F1-A3B7-1B1F-9E1DB670ABFD}"/>
                </a:ext>
              </a:extLst>
            </p:cNvPr>
            <p:cNvSpPr/>
            <p:nvPr/>
          </p:nvSpPr>
          <p:spPr>
            <a:xfrm>
              <a:off x="7165201" y="4082317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74D1407-3D08-0193-8C4D-3DD7FAC2DAC1}"/>
                </a:ext>
              </a:extLst>
            </p:cNvPr>
            <p:cNvSpPr/>
            <p:nvPr/>
          </p:nvSpPr>
          <p:spPr>
            <a:xfrm>
              <a:off x="8037923" y="381020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D9D5834-DAB9-7A33-F9A6-A401AD12593B}"/>
                </a:ext>
              </a:extLst>
            </p:cNvPr>
            <p:cNvSpPr/>
            <p:nvPr/>
          </p:nvSpPr>
          <p:spPr>
            <a:xfrm>
              <a:off x="8574160" y="3540852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38F3E5-47EC-5FDC-B7B7-26121DA7164D}"/>
                </a:ext>
              </a:extLst>
            </p:cNvPr>
            <p:cNvSpPr/>
            <p:nvPr/>
          </p:nvSpPr>
          <p:spPr>
            <a:xfrm flipH="1">
              <a:off x="8955186" y="387750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CBE8A7D-ACFB-AE3D-8581-E43FF6A75E92}"/>
                </a:ext>
              </a:extLst>
            </p:cNvPr>
            <p:cNvSpPr/>
            <p:nvPr/>
          </p:nvSpPr>
          <p:spPr>
            <a:xfrm flipH="1">
              <a:off x="8733888" y="322419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67993CC2-70F7-8A7F-2CD2-C1C59C01A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657" y="2211383"/>
              <a:ext cx="584745" cy="1624290"/>
            </a:xfrm>
            <a:prstGeom prst="rect">
              <a:avLst/>
            </a:prstGeom>
          </p:spPr>
        </p:pic>
        <p:pic>
          <p:nvPicPr>
            <p:cNvPr id="62" name="Picture 61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78E2CB9B-AA07-5A98-27C2-A3EE1B14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0115" y="2144045"/>
              <a:ext cx="912305" cy="729662"/>
            </a:xfrm>
            <a:prstGeom prst="rect">
              <a:avLst/>
            </a:prstGeom>
          </p:spPr>
        </p:pic>
        <p:pic>
          <p:nvPicPr>
            <p:cNvPr id="63" name="Picture 6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F7AD7212-FA2C-7B8E-FE59-236711057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8924754" y="2402689"/>
              <a:ext cx="1351817" cy="1463399"/>
            </a:xfrm>
            <a:prstGeom prst="rect">
              <a:avLst/>
            </a:prstGeom>
          </p:spPr>
        </p:pic>
        <p:pic>
          <p:nvPicPr>
            <p:cNvPr id="4096" name="Picture 4095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812B6C35-B906-BEA2-F0F7-CF5B4900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942196" y="3714123"/>
              <a:ext cx="282000" cy="376000"/>
            </a:xfrm>
            <a:prstGeom prst="rect">
              <a:avLst/>
            </a:prstGeom>
          </p:spPr>
        </p:pic>
        <p:pic>
          <p:nvPicPr>
            <p:cNvPr id="4097" name="Picture 409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B33431E-ADB6-F225-41AE-23310F979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92768" y="3738212"/>
              <a:ext cx="282000" cy="376000"/>
            </a:xfrm>
            <a:prstGeom prst="rect">
              <a:avLst/>
            </a:prstGeom>
          </p:spPr>
        </p:pic>
        <p:pic>
          <p:nvPicPr>
            <p:cNvPr id="4101" name="Picture 410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F309FA6-4DF4-5C67-1065-1BE6F987B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2883" y="3664001"/>
              <a:ext cx="549854" cy="295668"/>
            </a:xfrm>
            <a:prstGeom prst="rect">
              <a:avLst/>
            </a:prstGeom>
          </p:spPr>
        </p:pic>
        <p:pic>
          <p:nvPicPr>
            <p:cNvPr id="4102" name="Picture 410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5521841-8307-7085-F348-0802A9074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100" y="3770231"/>
              <a:ext cx="549854" cy="295668"/>
            </a:xfrm>
            <a:prstGeom prst="rect">
              <a:avLst/>
            </a:prstGeom>
          </p:spPr>
        </p:pic>
        <p:pic>
          <p:nvPicPr>
            <p:cNvPr id="4103" name="Picture 410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D878ABBD-2813-2451-A708-8BBC4B716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4173049" y="-310991"/>
              <a:ext cx="1351817" cy="1463399"/>
            </a:xfrm>
            <a:prstGeom prst="rect">
              <a:avLst/>
            </a:prstGeom>
          </p:spPr>
        </p:pic>
        <p:pic>
          <p:nvPicPr>
            <p:cNvPr id="4104" name="Picture 4103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40B0E8D3-ECF7-9DE9-B26B-7E5ECCF6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494" y="196681"/>
              <a:ext cx="584745" cy="1624290"/>
            </a:xfrm>
            <a:prstGeom prst="rect">
              <a:avLst/>
            </a:prstGeom>
          </p:spPr>
        </p:pic>
        <p:pic>
          <p:nvPicPr>
            <p:cNvPr id="4105" name="Picture 4104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8D211B6C-CFEA-51E8-256A-6625A0C4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412" y="786913"/>
              <a:ext cx="912305" cy="729662"/>
            </a:xfrm>
            <a:prstGeom prst="rect">
              <a:avLst/>
            </a:prstGeom>
          </p:spPr>
        </p:pic>
        <p:sp>
          <p:nvSpPr>
            <p:cNvPr id="4106" name="Plus Sign 4105">
              <a:extLst>
                <a:ext uri="{FF2B5EF4-FFF2-40B4-BE49-F238E27FC236}">
                  <a16:creationId xmlns:a16="http://schemas.microsoft.com/office/drawing/2014/main" id="{64D3E670-2405-5495-A691-9964C47E1B7D}"/>
                </a:ext>
              </a:extLst>
            </p:cNvPr>
            <p:cNvSpPr/>
            <p:nvPr/>
          </p:nvSpPr>
          <p:spPr>
            <a:xfrm>
              <a:off x="2077166" y="4083878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4107" name="Picture 410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CBC2AC3-8D73-767B-8A06-7C7704D0E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42677" y="937490"/>
              <a:ext cx="272267" cy="363023"/>
            </a:xfrm>
            <a:prstGeom prst="rect">
              <a:avLst/>
            </a:prstGeom>
          </p:spPr>
        </p:pic>
        <p:pic>
          <p:nvPicPr>
            <p:cNvPr id="4108" name="Picture 410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0BD331EE-E6EF-14A9-4A80-94CF37E9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743" y="1434643"/>
              <a:ext cx="549854" cy="295668"/>
            </a:xfrm>
            <a:prstGeom prst="rect">
              <a:avLst/>
            </a:prstGeom>
          </p:spPr>
        </p:pic>
        <p:pic>
          <p:nvPicPr>
            <p:cNvPr id="4109" name="Picture 410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D54FC40-81DE-F42E-8B82-76A544F6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19524" y="1603819"/>
              <a:ext cx="282000" cy="376000"/>
            </a:xfrm>
            <a:prstGeom prst="rect">
              <a:avLst/>
            </a:prstGeom>
          </p:spPr>
        </p:pic>
        <p:pic>
          <p:nvPicPr>
            <p:cNvPr id="4110" name="Picture 4109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F9928B98-5C27-594A-29F6-BD9C4923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062" y="1548311"/>
              <a:ext cx="549854" cy="295668"/>
            </a:xfrm>
            <a:prstGeom prst="rect">
              <a:avLst/>
            </a:prstGeom>
          </p:spPr>
        </p:pic>
        <p:pic>
          <p:nvPicPr>
            <p:cNvPr id="4111" name="Picture 411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48C254D-33C4-4978-B7AF-5C3BAD4E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5818" y="1690675"/>
              <a:ext cx="282000" cy="3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4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2343D5-E7AC-CE29-C93B-98B589448FE5}"/>
              </a:ext>
            </a:extLst>
          </p:cNvPr>
          <p:cNvGrpSpPr/>
          <p:nvPr/>
        </p:nvGrpSpPr>
        <p:grpSpPr>
          <a:xfrm>
            <a:off x="-922079" y="-310991"/>
            <a:ext cx="11287935" cy="4950524"/>
            <a:chOff x="-922079" y="-310991"/>
            <a:chExt cx="11287935" cy="495052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193A2C6D-6931-B921-6C1B-3FAB7E6EAA7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88947689"/>
                    </p:ext>
                  </p:extLst>
                </p:nvPr>
              </p:nvGraphicFramePr>
              <p:xfrm rot="21250106">
                <a:off x="1973122" y="3109464"/>
                <a:ext cx="3563824" cy="1530069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3563824" cy="1530069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0257" ay="-2210098" az="-149026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392495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193A2C6D-6931-B921-6C1B-3FAB7E6EAA7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1250106">
                  <a:off x="1973122" y="3109464"/>
                  <a:ext cx="3563824" cy="1530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 descr="Grass patch">
                  <a:extLst>
                    <a:ext uri="{FF2B5EF4-FFF2-40B4-BE49-F238E27FC236}">
                      <a16:creationId xmlns:a16="http://schemas.microsoft.com/office/drawing/2014/main" id="{FB967373-F102-BD9C-A616-73EB771698F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56953585"/>
                    </p:ext>
                  </p:extLst>
                </p:nvPr>
              </p:nvGraphicFramePr>
              <p:xfrm rot="21250106">
                <a:off x="965618" y="1686006"/>
                <a:ext cx="3310284" cy="1727806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3310284" cy="1727806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55924" ay="1876364" az="957118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89160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 descr="Grass patch">
                  <a:extLst>
                    <a:ext uri="{FF2B5EF4-FFF2-40B4-BE49-F238E27FC236}">
                      <a16:creationId xmlns:a16="http://schemas.microsoft.com/office/drawing/2014/main" id="{FB967373-F102-BD9C-A616-73EB771698F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250106">
                  <a:off x="965618" y="1686006"/>
                  <a:ext cx="3310284" cy="1727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40905259"/>
                    </p:ext>
                  </p:extLst>
                </p:nvPr>
              </p:nvGraphicFramePr>
              <p:xfrm rot="21250106">
                <a:off x="4881476" y="2007830"/>
                <a:ext cx="3370575" cy="1759275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3370575" cy="1759275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55924" ay="1876364" az="957118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39624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250106">
                  <a:off x="4881476" y="2007830"/>
                  <a:ext cx="3370575" cy="17592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FFD46D53-480E-B7FB-5D8C-B7AB9603B148}"/>
                </a:ext>
              </a:extLst>
            </p:cNvPr>
            <p:cNvSpPr/>
            <p:nvPr/>
          </p:nvSpPr>
          <p:spPr>
            <a:xfrm>
              <a:off x="-922079" y="2787513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2403B0-ABD3-81CA-1944-9ADF9566DACC}"/>
                </a:ext>
              </a:extLst>
            </p:cNvPr>
            <p:cNvSpPr/>
            <p:nvPr/>
          </p:nvSpPr>
          <p:spPr>
            <a:xfrm flipH="1">
              <a:off x="3243040" y="856832"/>
              <a:ext cx="2945226" cy="1198872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  <a:gd name="connsiteX0" fmla="*/ 574673 w 5484433"/>
                <a:gd name="connsiteY0" fmla="*/ 1459092 h 1869204"/>
                <a:gd name="connsiteX1" fmla="*/ 1489073 w 5484433"/>
                <a:gd name="connsiteY1" fmla="*/ 859017 h 1869204"/>
                <a:gd name="connsiteX2" fmla="*/ 2193923 w 5484433"/>
                <a:gd name="connsiteY2" fmla="*/ 297042 h 1869204"/>
                <a:gd name="connsiteX3" fmla="*/ 3051173 w 5484433"/>
                <a:gd name="connsiteY3" fmla="*/ 11292 h 1869204"/>
                <a:gd name="connsiteX4" fmla="*/ 3784598 w 5484433"/>
                <a:gd name="connsiteY4" fmla="*/ 668517 h 1869204"/>
                <a:gd name="connsiteX5" fmla="*/ 4137023 w 5484433"/>
                <a:gd name="connsiteY5" fmla="*/ 1354317 h 1869204"/>
                <a:gd name="connsiteX6" fmla="*/ 4678124 w 5484433"/>
                <a:gd name="connsiteY6" fmla="*/ 1563335 h 1869204"/>
                <a:gd name="connsiteX7" fmla="*/ 5251448 w 5484433"/>
                <a:gd name="connsiteY7" fmla="*/ 1859142 h 1869204"/>
                <a:gd name="connsiteX8" fmla="*/ 327023 w 5484433"/>
                <a:gd name="connsiteY8" fmla="*/ 1801992 h 1869204"/>
                <a:gd name="connsiteX9" fmla="*/ 574673 w 5484433"/>
                <a:gd name="connsiteY9" fmla="*/ 1459092 h 1869204"/>
                <a:gd name="connsiteX0" fmla="*/ 574673 w 5482156"/>
                <a:gd name="connsiteY0" fmla="*/ 1459092 h 1869204"/>
                <a:gd name="connsiteX1" fmla="*/ 1489073 w 5482156"/>
                <a:gd name="connsiteY1" fmla="*/ 859017 h 1869204"/>
                <a:gd name="connsiteX2" fmla="*/ 2193923 w 5482156"/>
                <a:gd name="connsiteY2" fmla="*/ 297042 h 1869204"/>
                <a:gd name="connsiteX3" fmla="*/ 3051173 w 5482156"/>
                <a:gd name="connsiteY3" fmla="*/ 11292 h 1869204"/>
                <a:gd name="connsiteX4" fmla="*/ 3784598 w 5482156"/>
                <a:gd name="connsiteY4" fmla="*/ 668517 h 1869204"/>
                <a:gd name="connsiteX5" fmla="*/ 4242812 w 5482156"/>
                <a:gd name="connsiteY5" fmla="*/ 1196356 h 1869204"/>
                <a:gd name="connsiteX6" fmla="*/ 4678124 w 5482156"/>
                <a:gd name="connsiteY6" fmla="*/ 1563335 h 1869204"/>
                <a:gd name="connsiteX7" fmla="*/ 5251448 w 5482156"/>
                <a:gd name="connsiteY7" fmla="*/ 1859142 h 1869204"/>
                <a:gd name="connsiteX8" fmla="*/ 327023 w 5482156"/>
                <a:gd name="connsiteY8" fmla="*/ 1801992 h 1869204"/>
                <a:gd name="connsiteX9" fmla="*/ 574673 w 5482156"/>
                <a:gd name="connsiteY9" fmla="*/ 1459092 h 1869204"/>
                <a:gd name="connsiteX0" fmla="*/ 681586 w 5440966"/>
                <a:gd name="connsiteY0" fmla="*/ 1480153 h 1868583"/>
                <a:gd name="connsiteX1" fmla="*/ 1447883 w 5440966"/>
                <a:gd name="connsiteY1" fmla="*/ 859017 h 1868583"/>
                <a:gd name="connsiteX2" fmla="*/ 2152733 w 5440966"/>
                <a:gd name="connsiteY2" fmla="*/ 297042 h 1868583"/>
                <a:gd name="connsiteX3" fmla="*/ 3009983 w 5440966"/>
                <a:gd name="connsiteY3" fmla="*/ 11292 h 1868583"/>
                <a:gd name="connsiteX4" fmla="*/ 3743408 w 5440966"/>
                <a:gd name="connsiteY4" fmla="*/ 668517 h 1868583"/>
                <a:gd name="connsiteX5" fmla="*/ 4201622 w 5440966"/>
                <a:gd name="connsiteY5" fmla="*/ 1196356 h 1868583"/>
                <a:gd name="connsiteX6" fmla="*/ 4636934 w 5440966"/>
                <a:gd name="connsiteY6" fmla="*/ 1563335 h 1868583"/>
                <a:gd name="connsiteX7" fmla="*/ 5210258 w 5440966"/>
                <a:gd name="connsiteY7" fmla="*/ 1859142 h 1868583"/>
                <a:gd name="connsiteX8" fmla="*/ 285833 w 5440966"/>
                <a:gd name="connsiteY8" fmla="*/ 1801992 h 1868583"/>
                <a:gd name="connsiteX9" fmla="*/ 681586 w 5440966"/>
                <a:gd name="connsiteY9" fmla="*/ 1480153 h 1868583"/>
                <a:gd name="connsiteX0" fmla="*/ 684712 w 5444092"/>
                <a:gd name="connsiteY0" fmla="*/ 1480299 h 1868731"/>
                <a:gd name="connsiteX1" fmla="*/ 1563850 w 5444092"/>
                <a:gd name="connsiteY1" fmla="*/ 880224 h 1868731"/>
                <a:gd name="connsiteX2" fmla="*/ 2155859 w 5444092"/>
                <a:gd name="connsiteY2" fmla="*/ 297188 h 1868731"/>
                <a:gd name="connsiteX3" fmla="*/ 3013109 w 5444092"/>
                <a:gd name="connsiteY3" fmla="*/ 11438 h 1868731"/>
                <a:gd name="connsiteX4" fmla="*/ 3746534 w 5444092"/>
                <a:gd name="connsiteY4" fmla="*/ 668663 h 1868731"/>
                <a:gd name="connsiteX5" fmla="*/ 4204748 w 5444092"/>
                <a:gd name="connsiteY5" fmla="*/ 1196502 h 1868731"/>
                <a:gd name="connsiteX6" fmla="*/ 4640060 w 5444092"/>
                <a:gd name="connsiteY6" fmla="*/ 1563481 h 1868731"/>
                <a:gd name="connsiteX7" fmla="*/ 5213384 w 5444092"/>
                <a:gd name="connsiteY7" fmla="*/ 1859288 h 1868731"/>
                <a:gd name="connsiteX8" fmla="*/ 288959 w 5444092"/>
                <a:gd name="connsiteY8" fmla="*/ 1802138 h 1868731"/>
                <a:gd name="connsiteX9" fmla="*/ 684712 w 5444092"/>
                <a:gd name="connsiteY9" fmla="*/ 1480299 h 1868731"/>
                <a:gd name="connsiteX0" fmla="*/ 684712 w 5444092"/>
                <a:gd name="connsiteY0" fmla="*/ 1342891 h 1731322"/>
                <a:gd name="connsiteX1" fmla="*/ 1563850 w 5444092"/>
                <a:gd name="connsiteY1" fmla="*/ 742816 h 1731322"/>
                <a:gd name="connsiteX2" fmla="*/ 2155859 w 5444092"/>
                <a:gd name="connsiteY2" fmla="*/ 159780 h 1731322"/>
                <a:gd name="connsiteX3" fmla="*/ 3027214 w 5444092"/>
                <a:gd name="connsiteY3" fmla="*/ 21461 h 1731322"/>
                <a:gd name="connsiteX4" fmla="*/ 3746534 w 5444092"/>
                <a:gd name="connsiteY4" fmla="*/ 531255 h 1731322"/>
                <a:gd name="connsiteX5" fmla="*/ 4204748 w 5444092"/>
                <a:gd name="connsiteY5" fmla="*/ 1059094 h 1731322"/>
                <a:gd name="connsiteX6" fmla="*/ 4640060 w 5444092"/>
                <a:gd name="connsiteY6" fmla="*/ 1426073 h 1731322"/>
                <a:gd name="connsiteX7" fmla="*/ 5213384 w 5444092"/>
                <a:gd name="connsiteY7" fmla="*/ 1721880 h 1731322"/>
                <a:gd name="connsiteX8" fmla="*/ 288959 w 5444092"/>
                <a:gd name="connsiteY8" fmla="*/ 1664730 h 1731322"/>
                <a:gd name="connsiteX9" fmla="*/ 684712 w 5444092"/>
                <a:gd name="connsiteY9" fmla="*/ 1342891 h 1731322"/>
                <a:gd name="connsiteX0" fmla="*/ 684712 w 5453412"/>
                <a:gd name="connsiteY0" fmla="*/ 1342891 h 1731322"/>
                <a:gd name="connsiteX1" fmla="*/ 1563850 w 5453412"/>
                <a:gd name="connsiteY1" fmla="*/ 742816 h 1731322"/>
                <a:gd name="connsiteX2" fmla="*/ 2155859 w 5453412"/>
                <a:gd name="connsiteY2" fmla="*/ 159780 h 1731322"/>
                <a:gd name="connsiteX3" fmla="*/ 3027214 w 5453412"/>
                <a:gd name="connsiteY3" fmla="*/ 21461 h 1731322"/>
                <a:gd name="connsiteX4" fmla="*/ 3746534 w 5453412"/>
                <a:gd name="connsiteY4" fmla="*/ 531255 h 1731322"/>
                <a:gd name="connsiteX5" fmla="*/ 4204748 w 5453412"/>
                <a:gd name="connsiteY5" fmla="*/ 1059094 h 1731322"/>
                <a:gd name="connsiteX6" fmla="*/ 4703533 w 5453412"/>
                <a:gd name="connsiteY6" fmla="*/ 1389216 h 1731322"/>
                <a:gd name="connsiteX7" fmla="*/ 5213384 w 5453412"/>
                <a:gd name="connsiteY7" fmla="*/ 1721880 h 1731322"/>
                <a:gd name="connsiteX8" fmla="*/ 288959 w 5453412"/>
                <a:gd name="connsiteY8" fmla="*/ 1664730 h 1731322"/>
                <a:gd name="connsiteX9" fmla="*/ 684712 w 5453412"/>
                <a:gd name="connsiteY9" fmla="*/ 1342891 h 1731322"/>
                <a:gd name="connsiteX0" fmla="*/ 684712 w 5451805"/>
                <a:gd name="connsiteY0" fmla="*/ 1342891 h 1731322"/>
                <a:gd name="connsiteX1" fmla="*/ 1563850 w 5451805"/>
                <a:gd name="connsiteY1" fmla="*/ 742816 h 1731322"/>
                <a:gd name="connsiteX2" fmla="*/ 2155859 w 5451805"/>
                <a:gd name="connsiteY2" fmla="*/ 159780 h 1731322"/>
                <a:gd name="connsiteX3" fmla="*/ 3027214 w 5451805"/>
                <a:gd name="connsiteY3" fmla="*/ 21461 h 1731322"/>
                <a:gd name="connsiteX4" fmla="*/ 3746534 w 5451805"/>
                <a:gd name="connsiteY4" fmla="*/ 531255 h 1731322"/>
                <a:gd name="connsiteX5" fmla="*/ 4275274 w 5451805"/>
                <a:gd name="connsiteY5" fmla="*/ 1022236 h 1731322"/>
                <a:gd name="connsiteX6" fmla="*/ 4703533 w 5451805"/>
                <a:gd name="connsiteY6" fmla="*/ 1389216 h 1731322"/>
                <a:gd name="connsiteX7" fmla="*/ 5213384 w 5451805"/>
                <a:gd name="connsiteY7" fmla="*/ 1721880 h 1731322"/>
                <a:gd name="connsiteX8" fmla="*/ 288959 w 5451805"/>
                <a:gd name="connsiteY8" fmla="*/ 1664730 h 1731322"/>
                <a:gd name="connsiteX9" fmla="*/ 684712 w 5451805"/>
                <a:gd name="connsiteY9" fmla="*/ 1342891 h 1731322"/>
                <a:gd name="connsiteX0" fmla="*/ 684712 w 5451805"/>
                <a:gd name="connsiteY0" fmla="*/ 1268392 h 1656823"/>
                <a:gd name="connsiteX1" fmla="*/ 1563850 w 5451805"/>
                <a:gd name="connsiteY1" fmla="*/ 668317 h 1656823"/>
                <a:gd name="connsiteX2" fmla="*/ 2155859 w 5451805"/>
                <a:gd name="connsiteY2" fmla="*/ 85281 h 1656823"/>
                <a:gd name="connsiteX3" fmla="*/ 3006056 w 5451805"/>
                <a:gd name="connsiteY3" fmla="*/ 41738 h 1656823"/>
                <a:gd name="connsiteX4" fmla="*/ 3746534 w 5451805"/>
                <a:gd name="connsiteY4" fmla="*/ 456756 h 1656823"/>
                <a:gd name="connsiteX5" fmla="*/ 4275274 w 5451805"/>
                <a:gd name="connsiteY5" fmla="*/ 947737 h 1656823"/>
                <a:gd name="connsiteX6" fmla="*/ 4703533 w 5451805"/>
                <a:gd name="connsiteY6" fmla="*/ 1314717 h 1656823"/>
                <a:gd name="connsiteX7" fmla="*/ 5213384 w 5451805"/>
                <a:gd name="connsiteY7" fmla="*/ 1647381 h 1656823"/>
                <a:gd name="connsiteX8" fmla="*/ 288959 w 5451805"/>
                <a:gd name="connsiteY8" fmla="*/ 1590231 h 1656823"/>
                <a:gd name="connsiteX9" fmla="*/ 684712 w 5451805"/>
                <a:gd name="connsiteY9" fmla="*/ 1268392 h 165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1805" h="1656823">
                  <a:moveTo>
                    <a:pt x="684712" y="1268392"/>
                  </a:moveTo>
                  <a:cubicBezTo>
                    <a:pt x="897194" y="1114740"/>
                    <a:pt x="1270804" y="868342"/>
                    <a:pt x="1563850" y="668317"/>
                  </a:cubicBezTo>
                  <a:cubicBezTo>
                    <a:pt x="1809041" y="471132"/>
                    <a:pt x="1915492" y="189711"/>
                    <a:pt x="2155859" y="85281"/>
                  </a:cubicBezTo>
                  <a:cubicBezTo>
                    <a:pt x="2396226" y="-19149"/>
                    <a:pt x="2740944" y="-20174"/>
                    <a:pt x="3006056" y="41738"/>
                  </a:cubicBezTo>
                  <a:cubicBezTo>
                    <a:pt x="3271168" y="103650"/>
                    <a:pt x="3534998" y="305756"/>
                    <a:pt x="3746534" y="456756"/>
                  </a:cubicBezTo>
                  <a:cubicBezTo>
                    <a:pt x="3958070" y="607756"/>
                    <a:pt x="4115774" y="804744"/>
                    <a:pt x="4275274" y="947737"/>
                  </a:cubicBezTo>
                  <a:cubicBezTo>
                    <a:pt x="4434774" y="1090731"/>
                    <a:pt x="4547181" y="1198110"/>
                    <a:pt x="4703533" y="1314717"/>
                  </a:cubicBezTo>
                  <a:cubicBezTo>
                    <a:pt x="4859885" y="1431324"/>
                    <a:pt x="5915059" y="1625156"/>
                    <a:pt x="5213384" y="1647381"/>
                  </a:cubicBezTo>
                  <a:cubicBezTo>
                    <a:pt x="4511709" y="1669606"/>
                    <a:pt x="1043738" y="1653396"/>
                    <a:pt x="288959" y="1590231"/>
                  </a:cubicBezTo>
                  <a:cubicBezTo>
                    <a:pt x="-465820" y="1527066"/>
                    <a:pt x="472230" y="1422044"/>
                    <a:pt x="684712" y="12683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F856BD52-1CA0-7F1B-05B9-FCD05787692B}"/>
                </a:ext>
              </a:extLst>
            </p:cNvPr>
            <p:cNvSpPr/>
            <p:nvPr/>
          </p:nvSpPr>
          <p:spPr>
            <a:xfrm>
              <a:off x="4178042" y="2083832"/>
              <a:ext cx="1155210" cy="2028163"/>
            </a:xfrm>
            <a:custGeom>
              <a:avLst/>
              <a:gdLst>
                <a:gd name="connsiteX0" fmla="*/ 0 w 1155210"/>
                <a:gd name="connsiteY0" fmla="*/ 0 h 2028163"/>
                <a:gd name="connsiteX1" fmla="*/ 542949 w 1155210"/>
                <a:gd name="connsiteY1" fmla="*/ 0 h 2028163"/>
                <a:gd name="connsiteX2" fmla="*/ 1155210 w 1155210"/>
                <a:gd name="connsiteY2" fmla="*/ 0 h 2028163"/>
                <a:gd name="connsiteX3" fmla="*/ 1065915 w 1155210"/>
                <a:gd name="connsiteY3" fmla="*/ 527322 h 2028163"/>
                <a:gd name="connsiteX4" fmla="*/ 980054 w 1155210"/>
                <a:gd name="connsiteY4" fmla="*/ 1034363 h 2028163"/>
                <a:gd name="connsiteX5" fmla="*/ 901061 w 1155210"/>
                <a:gd name="connsiteY5" fmla="*/ 1500841 h 2028163"/>
                <a:gd name="connsiteX6" fmla="*/ 811766 w 1155210"/>
                <a:gd name="connsiteY6" fmla="*/ 2028163 h 2028163"/>
                <a:gd name="connsiteX7" fmla="*/ 361349 w 1155210"/>
                <a:gd name="connsiteY7" fmla="*/ 2028163 h 2028163"/>
                <a:gd name="connsiteX8" fmla="*/ 278239 w 1155210"/>
                <a:gd name="connsiteY8" fmla="*/ 1561686 h 2028163"/>
                <a:gd name="connsiteX9" fmla="*/ 184288 w 1155210"/>
                <a:gd name="connsiteY9" fmla="*/ 1034363 h 2028163"/>
                <a:gd name="connsiteX10" fmla="*/ 104791 w 1155210"/>
                <a:gd name="connsiteY10" fmla="*/ 588167 h 2028163"/>
                <a:gd name="connsiteX11" fmla="*/ 0 w 1155210"/>
                <a:gd name="connsiteY11" fmla="*/ 0 h 202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210" h="2028163" fill="none" extrusionOk="0">
                  <a:moveTo>
                    <a:pt x="0" y="0"/>
                  </a:moveTo>
                  <a:cubicBezTo>
                    <a:pt x="164970" y="-22431"/>
                    <a:pt x="315327" y="1179"/>
                    <a:pt x="542949" y="0"/>
                  </a:cubicBezTo>
                  <a:cubicBezTo>
                    <a:pt x="770571" y="-1179"/>
                    <a:pt x="902503" y="72619"/>
                    <a:pt x="1155210" y="0"/>
                  </a:cubicBezTo>
                  <a:cubicBezTo>
                    <a:pt x="1187339" y="134561"/>
                    <a:pt x="1035925" y="359590"/>
                    <a:pt x="1065915" y="527322"/>
                  </a:cubicBezTo>
                  <a:cubicBezTo>
                    <a:pt x="1095904" y="695054"/>
                    <a:pt x="957160" y="885991"/>
                    <a:pt x="980054" y="1034363"/>
                  </a:cubicBezTo>
                  <a:cubicBezTo>
                    <a:pt x="1002947" y="1182735"/>
                    <a:pt x="925739" y="1270430"/>
                    <a:pt x="901061" y="1500841"/>
                  </a:cubicBezTo>
                  <a:cubicBezTo>
                    <a:pt x="876383" y="1731252"/>
                    <a:pt x="787048" y="1915349"/>
                    <a:pt x="811766" y="2028163"/>
                  </a:cubicBezTo>
                  <a:cubicBezTo>
                    <a:pt x="675011" y="2051346"/>
                    <a:pt x="497436" y="1996468"/>
                    <a:pt x="361349" y="2028163"/>
                  </a:cubicBezTo>
                  <a:cubicBezTo>
                    <a:pt x="297999" y="1929226"/>
                    <a:pt x="317489" y="1749719"/>
                    <a:pt x="278239" y="1561686"/>
                  </a:cubicBezTo>
                  <a:cubicBezTo>
                    <a:pt x="238989" y="1373653"/>
                    <a:pt x="242340" y="1170704"/>
                    <a:pt x="184288" y="1034363"/>
                  </a:cubicBezTo>
                  <a:cubicBezTo>
                    <a:pt x="126236" y="898022"/>
                    <a:pt x="124059" y="683706"/>
                    <a:pt x="104791" y="588167"/>
                  </a:cubicBezTo>
                  <a:cubicBezTo>
                    <a:pt x="85523" y="492628"/>
                    <a:pt x="59643" y="197225"/>
                    <a:pt x="0" y="0"/>
                  </a:cubicBezTo>
                  <a:close/>
                </a:path>
                <a:path w="1155210" h="2028163" stroke="0" extrusionOk="0">
                  <a:moveTo>
                    <a:pt x="0" y="0"/>
                  </a:moveTo>
                  <a:cubicBezTo>
                    <a:pt x="182191" y="-25924"/>
                    <a:pt x="444114" y="36766"/>
                    <a:pt x="566053" y="0"/>
                  </a:cubicBezTo>
                  <a:cubicBezTo>
                    <a:pt x="687992" y="-36766"/>
                    <a:pt x="979904" y="55536"/>
                    <a:pt x="1155210" y="0"/>
                  </a:cubicBezTo>
                  <a:cubicBezTo>
                    <a:pt x="1157645" y="210931"/>
                    <a:pt x="1054296" y="337725"/>
                    <a:pt x="1076218" y="466477"/>
                  </a:cubicBezTo>
                  <a:cubicBezTo>
                    <a:pt x="1098140" y="595229"/>
                    <a:pt x="1014362" y="756337"/>
                    <a:pt x="997226" y="932955"/>
                  </a:cubicBezTo>
                  <a:cubicBezTo>
                    <a:pt x="980090" y="1109573"/>
                    <a:pt x="878625" y="1308948"/>
                    <a:pt x="904496" y="1480559"/>
                  </a:cubicBezTo>
                  <a:cubicBezTo>
                    <a:pt x="930367" y="1652170"/>
                    <a:pt x="798336" y="1889955"/>
                    <a:pt x="811766" y="2028163"/>
                  </a:cubicBezTo>
                  <a:cubicBezTo>
                    <a:pt x="710689" y="2059250"/>
                    <a:pt x="461616" y="1979984"/>
                    <a:pt x="361349" y="2028163"/>
                  </a:cubicBezTo>
                  <a:cubicBezTo>
                    <a:pt x="294032" y="1858263"/>
                    <a:pt x="332487" y="1711090"/>
                    <a:pt x="278239" y="1561686"/>
                  </a:cubicBezTo>
                  <a:cubicBezTo>
                    <a:pt x="223991" y="1412282"/>
                    <a:pt x="263017" y="1257792"/>
                    <a:pt x="187901" y="1054645"/>
                  </a:cubicBezTo>
                  <a:cubicBezTo>
                    <a:pt x="112785" y="851498"/>
                    <a:pt x="159228" y="773048"/>
                    <a:pt x="104791" y="588167"/>
                  </a:cubicBezTo>
                  <a:cubicBezTo>
                    <a:pt x="50354" y="403286"/>
                    <a:pt x="71145" y="20221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lumMod val="100000"/>
                  </a:srgbClr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5400000" scaled="1"/>
            </a:gradFill>
            <a:ln w="0" cap="flat">
              <a:solidFill>
                <a:srgbClr val="9E844E">
                  <a:alpha val="0"/>
                </a:srgbClr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3084318046">
                    <a:custGeom>
                      <a:avLst/>
                      <a:gdLst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8000 w 10000"/>
                        <a:gd name="connsiteY2" fmla="*/ 10000 h 10000"/>
                        <a:gd name="connsiteX3" fmla="*/ 2000 w 10000"/>
                        <a:gd name="connsiteY3" fmla="*/ 10000 h 10000"/>
                        <a:gd name="connsiteX4" fmla="*/ 0 w 10000"/>
                        <a:gd name="connsiteY4" fmla="*/ 0 h 10000"/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8000 w 10000"/>
                        <a:gd name="connsiteY2" fmla="*/ 10000 h 10000"/>
                        <a:gd name="connsiteX3" fmla="*/ 3128 w 10000"/>
                        <a:gd name="connsiteY3" fmla="*/ 10000 h 10000"/>
                        <a:gd name="connsiteX4" fmla="*/ 0 w 10000"/>
                        <a:gd name="connsiteY4" fmla="*/ 0 h 10000"/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7027 w 10000"/>
                        <a:gd name="connsiteY2" fmla="*/ 10000 h 10000"/>
                        <a:gd name="connsiteX3" fmla="*/ 3128 w 10000"/>
                        <a:gd name="connsiteY3" fmla="*/ 10000 h 10000"/>
                        <a:gd name="connsiteX4" fmla="*/ 0 w 10000"/>
                        <a:gd name="connsiteY4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0" y="0"/>
                          </a:moveTo>
                          <a:lnTo>
                            <a:pt x="10000" y="0"/>
                          </a:lnTo>
                          <a:lnTo>
                            <a:pt x="7027" y="10000"/>
                          </a:lnTo>
                          <a:lnTo>
                            <a:pt x="3128" y="1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6" name="Plus Sign 45">
              <a:extLst>
                <a:ext uri="{FF2B5EF4-FFF2-40B4-BE49-F238E27FC236}">
                  <a16:creationId xmlns:a16="http://schemas.microsoft.com/office/drawing/2014/main" id="{0B2CECB2-8E1D-1270-CD22-EE47F1B76999}"/>
                </a:ext>
              </a:extLst>
            </p:cNvPr>
            <p:cNvSpPr/>
            <p:nvPr/>
          </p:nvSpPr>
          <p:spPr>
            <a:xfrm>
              <a:off x="5333252" y="2083832"/>
              <a:ext cx="191096" cy="199423"/>
            </a:xfrm>
            <a:custGeom>
              <a:avLst/>
              <a:gdLst>
                <a:gd name="connsiteX0" fmla="*/ 25330 w 191096"/>
                <a:gd name="connsiteY0" fmla="*/ 77239 h 199423"/>
                <a:gd name="connsiteX1" fmla="*/ 73075 w 191096"/>
                <a:gd name="connsiteY1" fmla="*/ 77239 h 199423"/>
                <a:gd name="connsiteX2" fmla="*/ 73075 w 191096"/>
                <a:gd name="connsiteY2" fmla="*/ 26434 h 199423"/>
                <a:gd name="connsiteX3" fmla="*/ 118021 w 191096"/>
                <a:gd name="connsiteY3" fmla="*/ 26434 h 199423"/>
                <a:gd name="connsiteX4" fmla="*/ 118021 w 191096"/>
                <a:gd name="connsiteY4" fmla="*/ 77239 h 199423"/>
                <a:gd name="connsiteX5" fmla="*/ 165766 w 191096"/>
                <a:gd name="connsiteY5" fmla="*/ 77239 h 199423"/>
                <a:gd name="connsiteX6" fmla="*/ 165766 w 191096"/>
                <a:gd name="connsiteY6" fmla="*/ 122184 h 199423"/>
                <a:gd name="connsiteX7" fmla="*/ 118021 w 191096"/>
                <a:gd name="connsiteY7" fmla="*/ 122184 h 199423"/>
                <a:gd name="connsiteX8" fmla="*/ 118021 w 191096"/>
                <a:gd name="connsiteY8" fmla="*/ 172989 h 199423"/>
                <a:gd name="connsiteX9" fmla="*/ 73075 w 191096"/>
                <a:gd name="connsiteY9" fmla="*/ 172989 h 199423"/>
                <a:gd name="connsiteX10" fmla="*/ 73075 w 191096"/>
                <a:gd name="connsiteY10" fmla="*/ 122184 h 199423"/>
                <a:gd name="connsiteX11" fmla="*/ 25330 w 191096"/>
                <a:gd name="connsiteY11" fmla="*/ 122184 h 199423"/>
                <a:gd name="connsiteX12" fmla="*/ 25330 w 191096"/>
                <a:gd name="connsiteY12" fmla="*/ 77239 h 19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096" h="199423" fill="none" extrusionOk="0">
                  <a:moveTo>
                    <a:pt x="25330" y="77239"/>
                  </a:moveTo>
                  <a:cubicBezTo>
                    <a:pt x="44781" y="76904"/>
                    <a:pt x="63159" y="77411"/>
                    <a:pt x="73075" y="77239"/>
                  </a:cubicBezTo>
                  <a:cubicBezTo>
                    <a:pt x="71033" y="62665"/>
                    <a:pt x="75093" y="47816"/>
                    <a:pt x="73075" y="26434"/>
                  </a:cubicBezTo>
                  <a:cubicBezTo>
                    <a:pt x="92280" y="23794"/>
                    <a:pt x="105177" y="26477"/>
                    <a:pt x="118021" y="26434"/>
                  </a:cubicBezTo>
                  <a:cubicBezTo>
                    <a:pt x="122024" y="45796"/>
                    <a:pt x="113127" y="56732"/>
                    <a:pt x="118021" y="77239"/>
                  </a:cubicBezTo>
                  <a:cubicBezTo>
                    <a:pt x="132106" y="75743"/>
                    <a:pt x="155557" y="81508"/>
                    <a:pt x="165766" y="77239"/>
                  </a:cubicBezTo>
                  <a:cubicBezTo>
                    <a:pt x="166804" y="99566"/>
                    <a:pt x="165228" y="107448"/>
                    <a:pt x="165766" y="122184"/>
                  </a:cubicBezTo>
                  <a:cubicBezTo>
                    <a:pt x="149415" y="124187"/>
                    <a:pt x="129429" y="118155"/>
                    <a:pt x="118021" y="122184"/>
                  </a:cubicBezTo>
                  <a:cubicBezTo>
                    <a:pt x="119774" y="145258"/>
                    <a:pt x="114344" y="159141"/>
                    <a:pt x="118021" y="172989"/>
                  </a:cubicBezTo>
                  <a:cubicBezTo>
                    <a:pt x="107007" y="177151"/>
                    <a:pt x="88748" y="168412"/>
                    <a:pt x="73075" y="172989"/>
                  </a:cubicBezTo>
                  <a:cubicBezTo>
                    <a:pt x="72868" y="151158"/>
                    <a:pt x="75275" y="146690"/>
                    <a:pt x="73075" y="122184"/>
                  </a:cubicBezTo>
                  <a:cubicBezTo>
                    <a:pt x="52410" y="123205"/>
                    <a:pt x="47727" y="120817"/>
                    <a:pt x="25330" y="122184"/>
                  </a:cubicBezTo>
                  <a:cubicBezTo>
                    <a:pt x="21083" y="112665"/>
                    <a:pt x="28509" y="99098"/>
                    <a:pt x="25330" y="77239"/>
                  </a:cubicBezTo>
                  <a:close/>
                </a:path>
                <a:path w="191096" h="199423" stroke="0" extrusionOk="0">
                  <a:moveTo>
                    <a:pt x="25330" y="77239"/>
                  </a:moveTo>
                  <a:cubicBezTo>
                    <a:pt x="44787" y="75032"/>
                    <a:pt x="58379" y="82105"/>
                    <a:pt x="73075" y="77239"/>
                  </a:cubicBezTo>
                  <a:cubicBezTo>
                    <a:pt x="71598" y="54612"/>
                    <a:pt x="76453" y="41822"/>
                    <a:pt x="73075" y="26434"/>
                  </a:cubicBezTo>
                  <a:cubicBezTo>
                    <a:pt x="82118" y="25093"/>
                    <a:pt x="101418" y="27699"/>
                    <a:pt x="118021" y="26434"/>
                  </a:cubicBezTo>
                  <a:cubicBezTo>
                    <a:pt x="123909" y="40662"/>
                    <a:pt x="116746" y="58963"/>
                    <a:pt x="118021" y="77239"/>
                  </a:cubicBezTo>
                  <a:cubicBezTo>
                    <a:pt x="131225" y="74389"/>
                    <a:pt x="155020" y="79465"/>
                    <a:pt x="165766" y="77239"/>
                  </a:cubicBezTo>
                  <a:cubicBezTo>
                    <a:pt x="168289" y="88976"/>
                    <a:pt x="162978" y="109014"/>
                    <a:pt x="165766" y="122184"/>
                  </a:cubicBezTo>
                  <a:cubicBezTo>
                    <a:pt x="148903" y="123490"/>
                    <a:pt x="130581" y="119380"/>
                    <a:pt x="118021" y="122184"/>
                  </a:cubicBezTo>
                  <a:cubicBezTo>
                    <a:pt x="119888" y="136083"/>
                    <a:pt x="114010" y="161510"/>
                    <a:pt x="118021" y="172989"/>
                  </a:cubicBezTo>
                  <a:cubicBezTo>
                    <a:pt x="104332" y="178328"/>
                    <a:pt x="90430" y="172269"/>
                    <a:pt x="73075" y="172989"/>
                  </a:cubicBezTo>
                  <a:cubicBezTo>
                    <a:pt x="72223" y="152724"/>
                    <a:pt x="77834" y="139119"/>
                    <a:pt x="73075" y="122184"/>
                  </a:cubicBezTo>
                  <a:cubicBezTo>
                    <a:pt x="55876" y="124309"/>
                    <a:pt x="39650" y="117376"/>
                    <a:pt x="25330" y="122184"/>
                  </a:cubicBezTo>
                  <a:cubicBezTo>
                    <a:pt x="21154" y="102882"/>
                    <a:pt x="29544" y="94785"/>
                    <a:pt x="25330" y="7723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1348497783">
                    <a:prstGeom prst="mathPl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47" name="Minus Sign 46">
              <a:extLst>
                <a:ext uri="{FF2B5EF4-FFF2-40B4-BE49-F238E27FC236}">
                  <a16:creationId xmlns:a16="http://schemas.microsoft.com/office/drawing/2014/main" id="{3707A99F-912E-F44A-51AD-59F97C12CDC9}"/>
                </a:ext>
              </a:extLst>
            </p:cNvPr>
            <p:cNvSpPr/>
            <p:nvPr/>
          </p:nvSpPr>
          <p:spPr>
            <a:xfrm>
              <a:off x="5010043" y="3958211"/>
              <a:ext cx="193911" cy="209863"/>
            </a:xfrm>
            <a:custGeom>
              <a:avLst/>
              <a:gdLst>
                <a:gd name="connsiteX0" fmla="*/ 25703 w 193911"/>
                <a:gd name="connsiteY0" fmla="*/ 80252 h 209863"/>
                <a:gd name="connsiteX1" fmla="*/ 168208 w 193911"/>
                <a:gd name="connsiteY1" fmla="*/ 80252 h 209863"/>
                <a:gd name="connsiteX2" fmla="*/ 168208 w 193911"/>
                <a:gd name="connsiteY2" fmla="*/ 129611 h 209863"/>
                <a:gd name="connsiteX3" fmla="*/ 25703 w 193911"/>
                <a:gd name="connsiteY3" fmla="*/ 129611 h 209863"/>
                <a:gd name="connsiteX4" fmla="*/ 25703 w 193911"/>
                <a:gd name="connsiteY4" fmla="*/ 80252 h 20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11" h="209863" fill="none" extrusionOk="0">
                  <a:moveTo>
                    <a:pt x="25703" y="80252"/>
                  </a:moveTo>
                  <a:cubicBezTo>
                    <a:pt x="68338" y="73238"/>
                    <a:pt x="120229" y="87874"/>
                    <a:pt x="168208" y="80252"/>
                  </a:cubicBezTo>
                  <a:cubicBezTo>
                    <a:pt x="169027" y="96247"/>
                    <a:pt x="163614" y="110848"/>
                    <a:pt x="168208" y="129611"/>
                  </a:cubicBezTo>
                  <a:cubicBezTo>
                    <a:pt x="126064" y="138970"/>
                    <a:pt x="72017" y="126792"/>
                    <a:pt x="25703" y="129611"/>
                  </a:cubicBezTo>
                  <a:cubicBezTo>
                    <a:pt x="23440" y="107657"/>
                    <a:pt x="26804" y="100824"/>
                    <a:pt x="25703" y="80252"/>
                  </a:cubicBezTo>
                  <a:close/>
                </a:path>
                <a:path w="193911" h="209863" stroke="0" extrusionOk="0">
                  <a:moveTo>
                    <a:pt x="25703" y="80252"/>
                  </a:moveTo>
                  <a:cubicBezTo>
                    <a:pt x="87380" y="79982"/>
                    <a:pt x="124426" y="93433"/>
                    <a:pt x="168208" y="80252"/>
                  </a:cubicBezTo>
                  <a:cubicBezTo>
                    <a:pt x="169593" y="95379"/>
                    <a:pt x="164755" y="107038"/>
                    <a:pt x="168208" y="129611"/>
                  </a:cubicBezTo>
                  <a:cubicBezTo>
                    <a:pt x="113177" y="143278"/>
                    <a:pt x="73888" y="125312"/>
                    <a:pt x="25703" y="129611"/>
                  </a:cubicBezTo>
                  <a:cubicBezTo>
                    <a:pt x="21695" y="115519"/>
                    <a:pt x="26083" y="101477"/>
                    <a:pt x="25703" y="8025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1042387693">
                    <a:prstGeom prst="mathMin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3BE258-26AA-E386-A31F-CE54F11F72A1}"/>
                </a:ext>
              </a:extLst>
            </p:cNvPr>
            <p:cNvSpPr/>
            <p:nvPr/>
          </p:nvSpPr>
          <p:spPr>
            <a:xfrm rot="4715510">
              <a:off x="3253828" y="2804010"/>
              <a:ext cx="1993591" cy="618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1"/>
                  </a:solidFill>
                </a:rPr>
                <a:t>Gas fluxes</a:t>
              </a:r>
            </a:p>
          </p:txBody>
        </p:sp>
        <p:pic>
          <p:nvPicPr>
            <p:cNvPr id="53" name="Graphic 52" descr="Windy with solid fill">
              <a:extLst>
                <a:ext uri="{FF2B5EF4-FFF2-40B4-BE49-F238E27FC236}">
                  <a16:creationId xmlns:a16="http://schemas.microsoft.com/office/drawing/2014/main" id="{397AEAE1-302D-9412-F7A7-061B6F82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3794341" y="2098581"/>
              <a:ext cx="506503" cy="483870"/>
            </a:xfrm>
            <a:prstGeom prst="rect">
              <a:avLst/>
            </a:prstGeom>
          </p:spPr>
        </p:pic>
        <p:sp>
          <p:nvSpPr>
            <p:cNvPr id="30" name="Flowchart: Manual Input 20">
              <a:extLst>
                <a:ext uri="{FF2B5EF4-FFF2-40B4-BE49-F238E27FC236}">
                  <a16:creationId xmlns:a16="http://schemas.microsoft.com/office/drawing/2014/main" id="{76BE9B79-2815-8679-4469-D4604ADB51EE}"/>
                </a:ext>
              </a:extLst>
            </p:cNvPr>
            <p:cNvSpPr/>
            <p:nvPr/>
          </p:nvSpPr>
          <p:spPr>
            <a:xfrm rot="10800000" flipH="1" flipV="1">
              <a:off x="5066808" y="3261880"/>
              <a:ext cx="3005568" cy="934416"/>
            </a:xfrm>
            <a:custGeom>
              <a:avLst/>
              <a:gdLst>
                <a:gd name="connsiteX0" fmla="*/ 0 w 3005568"/>
                <a:gd name="connsiteY0" fmla="*/ 783227 h 934416"/>
                <a:gd name="connsiteX1" fmla="*/ 410761 w 3005568"/>
                <a:gd name="connsiteY1" fmla="*/ 676186 h 934416"/>
                <a:gd name="connsiteX2" fmla="*/ 911689 w 3005568"/>
                <a:gd name="connsiteY2" fmla="*/ 545648 h 934416"/>
                <a:gd name="connsiteX3" fmla="*/ 1472728 w 3005568"/>
                <a:gd name="connsiteY3" fmla="*/ 399446 h 934416"/>
                <a:gd name="connsiteX4" fmla="*/ 1943601 w 3005568"/>
                <a:gd name="connsiteY4" fmla="*/ 276740 h 934416"/>
                <a:gd name="connsiteX5" fmla="*/ 2414473 w 3005568"/>
                <a:gd name="connsiteY5" fmla="*/ 154035 h 934416"/>
                <a:gd name="connsiteX6" fmla="*/ 3005568 w 3005568"/>
                <a:gd name="connsiteY6" fmla="*/ 0 h 934416"/>
                <a:gd name="connsiteX7" fmla="*/ 3005568 w 3005568"/>
                <a:gd name="connsiteY7" fmla="*/ 457863 h 934416"/>
                <a:gd name="connsiteX8" fmla="*/ 3005568 w 3005568"/>
                <a:gd name="connsiteY8" fmla="*/ 934415 h 934416"/>
                <a:gd name="connsiteX9" fmla="*/ 2564751 w 3005568"/>
                <a:gd name="connsiteY9" fmla="*/ 934415 h 934416"/>
                <a:gd name="connsiteX10" fmla="*/ 2063823 w 3005568"/>
                <a:gd name="connsiteY10" fmla="*/ 934415 h 934416"/>
                <a:gd name="connsiteX11" fmla="*/ 1592951 w 3005568"/>
                <a:gd name="connsiteY11" fmla="*/ 934415 h 934416"/>
                <a:gd name="connsiteX12" fmla="*/ 1152134 w 3005568"/>
                <a:gd name="connsiteY12" fmla="*/ 934415 h 934416"/>
                <a:gd name="connsiteX13" fmla="*/ 591095 w 3005568"/>
                <a:gd name="connsiteY13" fmla="*/ 934415 h 934416"/>
                <a:gd name="connsiteX14" fmla="*/ 0 w 3005568"/>
                <a:gd name="connsiteY14" fmla="*/ 934415 h 934416"/>
                <a:gd name="connsiteX15" fmla="*/ 0 w 3005568"/>
                <a:gd name="connsiteY15" fmla="*/ 783227 h 93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5568" h="934416" fill="none" extrusionOk="0">
                  <a:moveTo>
                    <a:pt x="0" y="783227"/>
                  </a:moveTo>
                  <a:cubicBezTo>
                    <a:pt x="153815" y="704092"/>
                    <a:pt x="218555" y="762216"/>
                    <a:pt x="410761" y="676186"/>
                  </a:cubicBezTo>
                  <a:cubicBezTo>
                    <a:pt x="602967" y="590156"/>
                    <a:pt x="794457" y="640142"/>
                    <a:pt x="911689" y="545648"/>
                  </a:cubicBezTo>
                  <a:cubicBezTo>
                    <a:pt x="1028921" y="451154"/>
                    <a:pt x="1369895" y="470567"/>
                    <a:pt x="1472728" y="399446"/>
                  </a:cubicBezTo>
                  <a:cubicBezTo>
                    <a:pt x="1575561" y="328325"/>
                    <a:pt x="1784769" y="352230"/>
                    <a:pt x="1943601" y="276740"/>
                  </a:cubicBezTo>
                  <a:cubicBezTo>
                    <a:pt x="2102433" y="201251"/>
                    <a:pt x="2307168" y="194614"/>
                    <a:pt x="2414473" y="154035"/>
                  </a:cubicBezTo>
                  <a:cubicBezTo>
                    <a:pt x="2521778" y="113456"/>
                    <a:pt x="2858756" y="47736"/>
                    <a:pt x="3005568" y="0"/>
                  </a:cubicBezTo>
                  <a:cubicBezTo>
                    <a:pt x="3033842" y="223346"/>
                    <a:pt x="2999828" y="283393"/>
                    <a:pt x="3005568" y="457863"/>
                  </a:cubicBezTo>
                  <a:cubicBezTo>
                    <a:pt x="3011308" y="632333"/>
                    <a:pt x="3005004" y="775514"/>
                    <a:pt x="3005568" y="934415"/>
                  </a:cubicBezTo>
                  <a:cubicBezTo>
                    <a:pt x="2826953" y="962646"/>
                    <a:pt x="2724195" y="929877"/>
                    <a:pt x="2564751" y="934415"/>
                  </a:cubicBezTo>
                  <a:cubicBezTo>
                    <a:pt x="2405307" y="938953"/>
                    <a:pt x="2239565" y="896997"/>
                    <a:pt x="2063823" y="934415"/>
                  </a:cubicBezTo>
                  <a:cubicBezTo>
                    <a:pt x="1888081" y="971833"/>
                    <a:pt x="1805857" y="914708"/>
                    <a:pt x="1592951" y="934415"/>
                  </a:cubicBezTo>
                  <a:cubicBezTo>
                    <a:pt x="1380045" y="954122"/>
                    <a:pt x="1246825" y="900639"/>
                    <a:pt x="1152134" y="934415"/>
                  </a:cubicBezTo>
                  <a:cubicBezTo>
                    <a:pt x="1057443" y="968191"/>
                    <a:pt x="712539" y="871515"/>
                    <a:pt x="591095" y="934415"/>
                  </a:cubicBezTo>
                  <a:cubicBezTo>
                    <a:pt x="469651" y="997315"/>
                    <a:pt x="205327" y="916407"/>
                    <a:pt x="0" y="934415"/>
                  </a:cubicBezTo>
                  <a:cubicBezTo>
                    <a:pt x="-8095" y="882485"/>
                    <a:pt x="2631" y="844687"/>
                    <a:pt x="0" y="783227"/>
                  </a:cubicBezTo>
                  <a:close/>
                </a:path>
                <a:path w="3005568" h="934416" stroke="0" extrusionOk="0">
                  <a:moveTo>
                    <a:pt x="0" y="783227"/>
                  </a:moveTo>
                  <a:cubicBezTo>
                    <a:pt x="224923" y="682980"/>
                    <a:pt x="387301" y="695410"/>
                    <a:pt x="561039" y="637025"/>
                  </a:cubicBezTo>
                  <a:cubicBezTo>
                    <a:pt x="734777" y="578639"/>
                    <a:pt x="867194" y="624298"/>
                    <a:pt x="1122079" y="490822"/>
                  </a:cubicBezTo>
                  <a:cubicBezTo>
                    <a:pt x="1376964" y="357346"/>
                    <a:pt x="1453041" y="458641"/>
                    <a:pt x="1653062" y="352452"/>
                  </a:cubicBezTo>
                  <a:cubicBezTo>
                    <a:pt x="1853083" y="246263"/>
                    <a:pt x="2031933" y="296208"/>
                    <a:pt x="2123935" y="229747"/>
                  </a:cubicBezTo>
                  <a:cubicBezTo>
                    <a:pt x="2215937" y="163286"/>
                    <a:pt x="2471090" y="165795"/>
                    <a:pt x="2564751" y="114873"/>
                  </a:cubicBezTo>
                  <a:cubicBezTo>
                    <a:pt x="2658413" y="63951"/>
                    <a:pt x="2799982" y="86696"/>
                    <a:pt x="3005568" y="0"/>
                  </a:cubicBezTo>
                  <a:cubicBezTo>
                    <a:pt x="3053814" y="96383"/>
                    <a:pt x="2998788" y="318770"/>
                    <a:pt x="3005568" y="467208"/>
                  </a:cubicBezTo>
                  <a:cubicBezTo>
                    <a:pt x="3012348" y="615646"/>
                    <a:pt x="2994992" y="789446"/>
                    <a:pt x="3005568" y="934415"/>
                  </a:cubicBezTo>
                  <a:cubicBezTo>
                    <a:pt x="2849559" y="992582"/>
                    <a:pt x="2739776" y="898835"/>
                    <a:pt x="2504640" y="934415"/>
                  </a:cubicBezTo>
                  <a:cubicBezTo>
                    <a:pt x="2269504" y="969995"/>
                    <a:pt x="2111434" y="926929"/>
                    <a:pt x="1943601" y="934415"/>
                  </a:cubicBezTo>
                  <a:cubicBezTo>
                    <a:pt x="1775768" y="941901"/>
                    <a:pt x="1634969" y="894008"/>
                    <a:pt x="1412617" y="934415"/>
                  </a:cubicBezTo>
                  <a:cubicBezTo>
                    <a:pt x="1190265" y="974822"/>
                    <a:pt x="1133718" y="926105"/>
                    <a:pt x="941745" y="934415"/>
                  </a:cubicBezTo>
                  <a:cubicBezTo>
                    <a:pt x="749772" y="942725"/>
                    <a:pt x="693234" y="910944"/>
                    <a:pt x="530984" y="934415"/>
                  </a:cubicBezTo>
                  <a:cubicBezTo>
                    <a:pt x="368734" y="957886"/>
                    <a:pt x="227923" y="927843"/>
                    <a:pt x="0" y="934415"/>
                  </a:cubicBezTo>
                  <a:cubicBezTo>
                    <a:pt x="-12738" y="871058"/>
                    <a:pt x="4700" y="828528"/>
                    <a:pt x="0" y="78322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solidFill>
                <a:srgbClr val="9E844E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33777399">
                    <a:custGeom>
                      <a:avLst/>
                      <a:gdLst>
                        <a:gd name="connsiteX0" fmla="*/ 0 w 10000"/>
                        <a:gd name="connsiteY0" fmla="*/ 2000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2000 h 10000"/>
                        <a:gd name="connsiteX0" fmla="*/ 0 w 10000"/>
                        <a:gd name="connsiteY0" fmla="*/ 8382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8382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0" y="8382"/>
                          </a:moveTo>
                          <a:lnTo>
                            <a:pt x="10000" y="0"/>
                          </a:lnTo>
                          <a:lnTo>
                            <a:pt x="10000" y="10000"/>
                          </a:lnTo>
                          <a:lnTo>
                            <a:pt x="0" y="10000"/>
                          </a:lnTo>
                          <a:lnTo>
                            <a:pt x="0" y="838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OffAxis1Righ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5" name="Minus Sign 44">
              <a:extLst>
                <a:ext uri="{FF2B5EF4-FFF2-40B4-BE49-F238E27FC236}">
                  <a16:creationId xmlns:a16="http://schemas.microsoft.com/office/drawing/2014/main" id="{9CE8D24E-69B6-072E-A4D6-59A964D5B2DE}"/>
                </a:ext>
              </a:extLst>
            </p:cNvPr>
            <p:cNvSpPr/>
            <p:nvPr/>
          </p:nvSpPr>
          <p:spPr>
            <a:xfrm>
              <a:off x="5202513" y="4334952"/>
              <a:ext cx="193911" cy="209863"/>
            </a:xfrm>
            <a:custGeom>
              <a:avLst/>
              <a:gdLst>
                <a:gd name="connsiteX0" fmla="*/ 25703 w 193911"/>
                <a:gd name="connsiteY0" fmla="*/ 80252 h 209863"/>
                <a:gd name="connsiteX1" fmla="*/ 168208 w 193911"/>
                <a:gd name="connsiteY1" fmla="*/ 80252 h 209863"/>
                <a:gd name="connsiteX2" fmla="*/ 168208 w 193911"/>
                <a:gd name="connsiteY2" fmla="*/ 129611 h 209863"/>
                <a:gd name="connsiteX3" fmla="*/ 25703 w 193911"/>
                <a:gd name="connsiteY3" fmla="*/ 129611 h 209863"/>
                <a:gd name="connsiteX4" fmla="*/ 25703 w 193911"/>
                <a:gd name="connsiteY4" fmla="*/ 80252 h 20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11" h="209863" fill="none" extrusionOk="0">
                  <a:moveTo>
                    <a:pt x="25703" y="80252"/>
                  </a:moveTo>
                  <a:cubicBezTo>
                    <a:pt x="77652" y="77840"/>
                    <a:pt x="132482" y="81247"/>
                    <a:pt x="168208" y="80252"/>
                  </a:cubicBezTo>
                  <a:cubicBezTo>
                    <a:pt x="173424" y="98324"/>
                    <a:pt x="167392" y="108930"/>
                    <a:pt x="168208" y="129611"/>
                  </a:cubicBezTo>
                  <a:cubicBezTo>
                    <a:pt x="114187" y="137375"/>
                    <a:pt x="87398" y="116176"/>
                    <a:pt x="25703" y="129611"/>
                  </a:cubicBezTo>
                  <a:cubicBezTo>
                    <a:pt x="24946" y="112678"/>
                    <a:pt x="30868" y="91035"/>
                    <a:pt x="25703" y="80252"/>
                  </a:cubicBezTo>
                  <a:close/>
                </a:path>
                <a:path w="193911" h="209863" stroke="0" extrusionOk="0">
                  <a:moveTo>
                    <a:pt x="25703" y="80252"/>
                  </a:moveTo>
                  <a:cubicBezTo>
                    <a:pt x="91821" y="75662"/>
                    <a:pt x="123626" y="94304"/>
                    <a:pt x="168208" y="80252"/>
                  </a:cubicBezTo>
                  <a:cubicBezTo>
                    <a:pt x="169156" y="95243"/>
                    <a:pt x="162345" y="114153"/>
                    <a:pt x="168208" y="129611"/>
                  </a:cubicBezTo>
                  <a:cubicBezTo>
                    <a:pt x="111554" y="138713"/>
                    <a:pt x="63986" y="122230"/>
                    <a:pt x="25703" y="129611"/>
                  </a:cubicBezTo>
                  <a:cubicBezTo>
                    <a:pt x="20529" y="113703"/>
                    <a:pt x="28777" y="97046"/>
                    <a:pt x="25703" y="8025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4124972592">
                    <a:prstGeom prst="mathMin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49" name="Graphic 48" descr="Chemicals outline">
              <a:extLst>
                <a:ext uri="{FF2B5EF4-FFF2-40B4-BE49-F238E27FC236}">
                  <a16:creationId xmlns:a16="http://schemas.microsoft.com/office/drawing/2014/main" id="{8F200E05-EC7F-0F73-E3F0-1AB3AF5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8309564">
              <a:off x="7567869" y="2608554"/>
              <a:ext cx="516194" cy="540339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8D8F3D-0175-4EE7-39C8-5C5768C89CC7}"/>
                </a:ext>
              </a:extLst>
            </p:cNvPr>
            <p:cNvSpPr/>
            <p:nvPr/>
          </p:nvSpPr>
          <p:spPr>
            <a:xfrm rot="20192646">
              <a:off x="5072328" y="3228975"/>
              <a:ext cx="2838142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1"/>
                  </a:solidFill>
                </a:rPr>
                <a:t>Nutrient Enrichment</a:t>
              </a:r>
            </a:p>
          </p:txBody>
        </p:sp>
        <p:sp>
          <p:nvSpPr>
            <p:cNvPr id="33" name="Flowchart: Manual Input 20">
              <a:extLst>
                <a:ext uri="{FF2B5EF4-FFF2-40B4-BE49-F238E27FC236}">
                  <a16:creationId xmlns:a16="http://schemas.microsoft.com/office/drawing/2014/main" id="{B64A9CFB-9105-E3E6-E04B-9734AF6C57E9}"/>
                </a:ext>
              </a:extLst>
            </p:cNvPr>
            <p:cNvSpPr/>
            <p:nvPr/>
          </p:nvSpPr>
          <p:spPr>
            <a:xfrm rot="10800000" flipV="1">
              <a:off x="1400143" y="3269336"/>
              <a:ext cx="3003545" cy="934416"/>
            </a:xfrm>
            <a:custGeom>
              <a:avLst/>
              <a:gdLst>
                <a:gd name="connsiteX0" fmla="*/ 0 w 3003545"/>
                <a:gd name="connsiteY0" fmla="*/ 783227 h 934416"/>
                <a:gd name="connsiteX1" fmla="*/ 560662 w 3003545"/>
                <a:gd name="connsiteY1" fmla="*/ 637025 h 934416"/>
                <a:gd name="connsiteX2" fmla="*/ 1061252 w 3003545"/>
                <a:gd name="connsiteY2" fmla="*/ 506487 h 934416"/>
                <a:gd name="connsiteX3" fmla="*/ 1621914 w 3003545"/>
                <a:gd name="connsiteY3" fmla="*/ 360284 h 934416"/>
                <a:gd name="connsiteX4" fmla="*/ 2092469 w 3003545"/>
                <a:gd name="connsiteY4" fmla="*/ 237579 h 934416"/>
                <a:gd name="connsiteX5" fmla="*/ 3003544 w 3003545"/>
                <a:gd name="connsiteY5" fmla="*/ 0 h 934416"/>
                <a:gd name="connsiteX6" fmla="*/ 3003544 w 3003545"/>
                <a:gd name="connsiteY6" fmla="*/ 476552 h 934416"/>
                <a:gd name="connsiteX7" fmla="*/ 3003544 w 3003545"/>
                <a:gd name="connsiteY7" fmla="*/ 934415 h 934416"/>
                <a:gd name="connsiteX8" fmla="*/ 2532989 w 3003545"/>
                <a:gd name="connsiteY8" fmla="*/ 934415 h 934416"/>
                <a:gd name="connsiteX9" fmla="*/ 2032398 w 3003545"/>
                <a:gd name="connsiteY9" fmla="*/ 934415 h 934416"/>
                <a:gd name="connsiteX10" fmla="*/ 1471737 w 3003545"/>
                <a:gd name="connsiteY10" fmla="*/ 934415 h 934416"/>
                <a:gd name="connsiteX11" fmla="*/ 1001181 w 3003545"/>
                <a:gd name="connsiteY11" fmla="*/ 934415 h 934416"/>
                <a:gd name="connsiteX12" fmla="*/ 440520 w 3003545"/>
                <a:gd name="connsiteY12" fmla="*/ 934415 h 934416"/>
                <a:gd name="connsiteX13" fmla="*/ 0 w 3003545"/>
                <a:gd name="connsiteY13" fmla="*/ 934415 h 934416"/>
                <a:gd name="connsiteX14" fmla="*/ 0 w 3003545"/>
                <a:gd name="connsiteY14" fmla="*/ 783227 h 93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3545" h="934416" fill="none" extrusionOk="0">
                  <a:moveTo>
                    <a:pt x="0" y="783227"/>
                  </a:moveTo>
                  <a:cubicBezTo>
                    <a:pt x="140679" y="737879"/>
                    <a:pt x="446291" y="703797"/>
                    <a:pt x="560662" y="637025"/>
                  </a:cubicBezTo>
                  <a:cubicBezTo>
                    <a:pt x="675033" y="570253"/>
                    <a:pt x="942549" y="564834"/>
                    <a:pt x="1061252" y="506487"/>
                  </a:cubicBezTo>
                  <a:cubicBezTo>
                    <a:pt x="1179955" y="448140"/>
                    <a:pt x="1430286" y="443991"/>
                    <a:pt x="1621914" y="360284"/>
                  </a:cubicBezTo>
                  <a:cubicBezTo>
                    <a:pt x="1813542" y="276577"/>
                    <a:pt x="1968631" y="294753"/>
                    <a:pt x="2092469" y="237579"/>
                  </a:cubicBezTo>
                  <a:cubicBezTo>
                    <a:pt x="2216307" y="180405"/>
                    <a:pt x="2642417" y="202440"/>
                    <a:pt x="3003544" y="0"/>
                  </a:cubicBezTo>
                  <a:cubicBezTo>
                    <a:pt x="3020340" y="136725"/>
                    <a:pt x="2958266" y="323920"/>
                    <a:pt x="3003544" y="476552"/>
                  </a:cubicBezTo>
                  <a:cubicBezTo>
                    <a:pt x="3048822" y="629184"/>
                    <a:pt x="2957530" y="816642"/>
                    <a:pt x="3003544" y="934415"/>
                  </a:cubicBezTo>
                  <a:cubicBezTo>
                    <a:pt x="2831247" y="963359"/>
                    <a:pt x="2664483" y="896429"/>
                    <a:pt x="2532989" y="934415"/>
                  </a:cubicBezTo>
                  <a:cubicBezTo>
                    <a:pt x="2401495" y="972401"/>
                    <a:pt x="2159569" y="914544"/>
                    <a:pt x="2032398" y="934415"/>
                  </a:cubicBezTo>
                  <a:cubicBezTo>
                    <a:pt x="1905227" y="954286"/>
                    <a:pt x="1651628" y="871806"/>
                    <a:pt x="1471737" y="934415"/>
                  </a:cubicBezTo>
                  <a:cubicBezTo>
                    <a:pt x="1291846" y="997024"/>
                    <a:pt x="1201382" y="899979"/>
                    <a:pt x="1001181" y="934415"/>
                  </a:cubicBezTo>
                  <a:cubicBezTo>
                    <a:pt x="800980" y="968851"/>
                    <a:pt x="598827" y="891268"/>
                    <a:pt x="440520" y="934415"/>
                  </a:cubicBezTo>
                  <a:cubicBezTo>
                    <a:pt x="282213" y="977562"/>
                    <a:pt x="142288" y="899860"/>
                    <a:pt x="0" y="934415"/>
                  </a:cubicBezTo>
                  <a:cubicBezTo>
                    <a:pt x="-5010" y="860821"/>
                    <a:pt x="12639" y="838851"/>
                    <a:pt x="0" y="783227"/>
                  </a:cubicBezTo>
                  <a:close/>
                </a:path>
                <a:path w="3003545" h="934416" stroke="0" extrusionOk="0">
                  <a:moveTo>
                    <a:pt x="0" y="783227"/>
                  </a:moveTo>
                  <a:cubicBezTo>
                    <a:pt x="91535" y="710395"/>
                    <a:pt x="324533" y="714704"/>
                    <a:pt x="440520" y="668354"/>
                  </a:cubicBezTo>
                  <a:cubicBezTo>
                    <a:pt x="556507" y="622004"/>
                    <a:pt x="851854" y="621418"/>
                    <a:pt x="1001181" y="522151"/>
                  </a:cubicBezTo>
                  <a:cubicBezTo>
                    <a:pt x="1150509" y="422885"/>
                    <a:pt x="1261219" y="458343"/>
                    <a:pt x="1501772" y="391614"/>
                  </a:cubicBezTo>
                  <a:cubicBezTo>
                    <a:pt x="1742325" y="324885"/>
                    <a:pt x="1787118" y="345232"/>
                    <a:pt x="1972327" y="268908"/>
                  </a:cubicBezTo>
                  <a:cubicBezTo>
                    <a:pt x="2157536" y="192584"/>
                    <a:pt x="2226295" y="252922"/>
                    <a:pt x="2412847" y="154035"/>
                  </a:cubicBezTo>
                  <a:cubicBezTo>
                    <a:pt x="2599399" y="55147"/>
                    <a:pt x="2765742" y="78221"/>
                    <a:pt x="3003544" y="0"/>
                  </a:cubicBezTo>
                  <a:cubicBezTo>
                    <a:pt x="3015137" y="120494"/>
                    <a:pt x="2956947" y="329351"/>
                    <a:pt x="3003544" y="439175"/>
                  </a:cubicBezTo>
                  <a:cubicBezTo>
                    <a:pt x="3050141" y="549000"/>
                    <a:pt x="2985950" y="754502"/>
                    <a:pt x="3003544" y="934415"/>
                  </a:cubicBezTo>
                  <a:cubicBezTo>
                    <a:pt x="2805885" y="988494"/>
                    <a:pt x="2726294" y="915162"/>
                    <a:pt x="2532989" y="934415"/>
                  </a:cubicBezTo>
                  <a:cubicBezTo>
                    <a:pt x="2339685" y="953668"/>
                    <a:pt x="2250691" y="906918"/>
                    <a:pt x="2092469" y="934415"/>
                  </a:cubicBezTo>
                  <a:cubicBezTo>
                    <a:pt x="1934247" y="961912"/>
                    <a:pt x="1768822" y="878842"/>
                    <a:pt x="1561843" y="934415"/>
                  </a:cubicBezTo>
                  <a:cubicBezTo>
                    <a:pt x="1354864" y="989988"/>
                    <a:pt x="1277491" y="884384"/>
                    <a:pt x="1031217" y="934415"/>
                  </a:cubicBezTo>
                  <a:cubicBezTo>
                    <a:pt x="784943" y="984446"/>
                    <a:pt x="686378" y="900112"/>
                    <a:pt x="500591" y="934415"/>
                  </a:cubicBezTo>
                  <a:cubicBezTo>
                    <a:pt x="314804" y="968718"/>
                    <a:pt x="145706" y="916550"/>
                    <a:pt x="0" y="934415"/>
                  </a:cubicBezTo>
                  <a:cubicBezTo>
                    <a:pt x="-17562" y="883671"/>
                    <a:pt x="8747" y="820916"/>
                    <a:pt x="0" y="78322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solidFill>
                <a:srgbClr val="9E844E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423315831">
                    <a:custGeom>
                      <a:avLst/>
                      <a:gdLst>
                        <a:gd name="connsiteX0" fmla="*/ 0 w 10000"/>
                        <a:gd name="connsiteY0" fmla="*/ 2000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2000 h 10000"/>
                        <a:gd name="connsiteX0" fmla="*/ 0 w 10000"/>
                        <a:gd name="connsiteY0" fmla="*/ 8382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8382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0" y="8382"/>
                          </a:moveTo>
                          <a:lnTo>
                            <a:pt x="10000" y="0"/>
                          </a:lnTo>
                          <a:lnTo>
                            <a:pt x="10000" y="10000"/>
                          </a:lnTo>
                          <a:lnTo>
                            <a:pt x="0" y="10000"/>
                          </a:lnTo>
                          <a:lnTo>
                            <a:pt x="0" y="838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40" name="Graphic 39" descr="Deciduous tree with solid fill">
              <a:extLst>
                <a:ext uri="{FF2B5EF4-FFF2-40B4-BE49-F238E27FC236}">
                  <a16:creationId xmlns:a16="http://schemas.microsoft.com/office/drawing/2014/main" id="{BDE50946-570C-7063-DAAA-5D1CA5D8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937" y="2649182"/>
              <a:ext cx="456231" cy="477572"/>
            </a:xfrm>
            <a:prstGeom prst="rect">
              <a:avLst/>
            </a:prstGeom>
          </p:spPr>
        </p:pic>
        <p:sp>
          <p:nvSpPr>
            <p:cNvPr id="43" name="Minus Sign 42">
              <a:extLst>
                <a:ext uri="{FF2B5EF4-FFF2-40B4-BE49-F238E27FC236}">
                  <a16:creationId xmlns:a16="http://schemas.microsoft.com/office/drawing/2014/main" id="{42ACBC61-E11C-D22C-24BE-D33B4AFA33FE}"/>
                </a:ext>
              </a:extLst>
            </p:cNvPr>
            <p:cNvSpPr/>
            <p:nvPr/>
          </p:nvSpPr>
          <p:spPr>
            <a:xfrm>
              <a:off x="4076094" y="4342407"/>
              <a:ext cx="193911" cy="209863"/>
            </a:xfrm>
            <a:custGeom>
              <a:avLst/>
              <a:gdLst>
                <a:gd name="connsiteX0" fmla="*/ 25703 w 193911"/>
                <a:gd name="connsiteY0" fmla="*/ 80252 h 209863"/>
                <a:gd name="connsiteX1" fmla="*/ 168208 w 193911"/>
                <a:gd name="connsiteY1" fmla="*/ 80252 h 209863"/>
                <a:gd name="connsiteX2" fmla="*/ 168208 w 193911"/>
                <a:gd name="connsiteY2" fmla="*/ 129611 h 209863"/>
                <a:gd name="connsiteX3" fmla="*/ 25703 w 193911"/>
                <a:gd name="connsiteY3" fmla="*/ 129611 h 209863"/>
                <a:gd name="connsiteX4" fmla="*/ 25703 w 193911"/>
                <a:gd name="connsiteY4" fmla="*/ 80252 h 20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11" h="209863" fill="none" extrusionOk="0">
                  <a:moveTo>
                    <a:pt x="25703" y="80252"/>
                  </a:moveTo>
                  <a:cubicBezTo>
                    <a:pt x="96191" y="64651"/>
                    <a:pt x="98011" y="80783"/>
                    <a:pt x="168208" y="80252"/>
                  </a:cubicBezTo>
                  <a:cubicBezTo>
                    <a:pt x="172492" y="104841"/>
                    <a:pt x="163256" y="108419"/>
                    <a:pt x="168208" y="129611"/>
                  </a:cubicBezTo>
                  <a:cubicBezTo>
                    <a:pt x="129213" y="141671"/>
                    <a:pt x="87834" y="119804"/>
                    <a:pt x="25703" y="129611"/>
                  </a:cubicBezTo>
                  <a:cubicBezTo>
                    <a:pt x="22580" y="114859"/>
                    <a:pt x="29573" y="93473"/>
                    <a:pt x="25703" y="80252"/>
                  </a:cubicBezTo>
                  <a:close/>
                </a:path>
                <a:path w="193911" h="209863" stroke="0" extrusionOk="0">
                  <a:moveTo>
                    <a:pt x="25703" y="80252"/>
                  </a:moveTo>
                  <a:cubicBezTo>
                    <a:pt x="66695" y="68030"/>
                    <a:pt x="106108" y="95824"/>
                    <a:pt x="168208" y="80252"/>
                  </a:cubicBezTo>
                  <a:cubicBezTo>
                    <a:pt x="173695" y="100947"/>
                    <a:pt x="165615" y="115942"/>
                    <a:pt x="168208" y="129611"/>
                  </a:cubicBezTo>
                  <a:cubicBezTo>
                    <a:pt x="101768" y="139139"/>
                    <a:pt x="90872" y="112747"/>
                    <a:pt x="25703" y="129611"/>
                  </a:cubicBezTo>
                  <a:cubicBezTo>
                    <a:pt x="20913" y="106535"/>
                    <a:pt x="27246" y="103170"/>
                    <a:pt x="25703" y="8025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434822859">
                    <a:prstGeom prst="mathMin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0FB645-6C87-B06C-F394-7F1A91D1D0D5}"/>
                </a:ext>
              </a:extLst>
            </p:cNvPr>
            <p:cNvSpPr/>
            <p:nvPr/>
          </p:nvSpPr>
          <p:spPr>
            <a:xfrm rot="1386725">
              <a:off x="1404057" y="3204405"/>
              <a:ext cx="3108486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1"/>
                  </a:solidFill>
                </a:rPr>
                <a:t>Functional Diversity</a:t>
              </a: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0EC8D85-A72C-3ED5-9D03-6B7B5F43B0FA}"/>
                </a:ext>
              </a:extLst>
            </p:cNvPr>
            <p:cNvSpPr/>
            <p:nvPr/>
          </p:nvSpPr>
          <p:spPr>
            <a:xfrm flipH="1">
              <a:off x="7413106" y="2783198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25F5938-D8A5-2F2B-4741-15CF5B198953}"/>
                </a:ext>
              </a:extLst>
            </p:cNvPr>
            <p:cNvSpPr/>
            <p:nvPr/>
          </p:nvSpPr>
          <p:spPr>
            <a:xfrm>
              <a:off x="-479797" y="3734714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8FF59C-6514-8013-A2BE-D71BC1A105D3}"/>
                </a:ext>
              </a:extLst>
            </p:cNvPr>
            <p:cNvSpPr/>
            <p:nvPr/>
          </p:nvSpPr>
          <p:spPr>
            <a:xfrm>
              <a:off x="56440" y="346536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B6FB67D-0DD9-AA38-0951-A9B0158EDB9F}"/>
                </a:ext>
              </a:extLst>
            </p:cNvPr>
            <p:cNvSpPr/>
            <p:nvPr/>
          </p:nvSpPr>
          <p:spPr>
            <a:xfrm flipH="1">
              <a:off x="437466" y="380201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B7F09E3-223C-99DB-DF2C-DA3A3B707512}"/>
                </a:ext>
              </a:extLst>
            </p:cNvPr>
            <p:cNvSpPr/>
            <p:nvPr/>
          </p:nvSpPr>
          <p:spPr>
            <a:xfrm flipH="1">
              <a:off x="216168" y="314870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BE38F1B-902C-1DBD-D579-5D9CEFD507BA}"/>
                </a:ext>
              </a:extLst>
            </p:cNvPr>
            <p:cNvSpPr/>
            <p:nvPr/>
          </p:nvSpPr>
          <p:spPr>
            <a:xfrm>
              <a:off x="3850332" y="172452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81160F-FC4E-98D7-9333-F4B3E84E30F6}"/>
                </a:ext>
              </a:extLst>
            </p:cNvPr>
            <p:cNvSpPr/>
            <p:nvPr/>
          </p:nvSpPr>
          <p:spPr>
            <a:xfrm>
              <a:off x="4386569" y="145517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92C9CB-DD86-D43C-3DAB-D104AA3D5DC4}"/>
                </a:ext>
              </a:extLst>
            </p:cNvPr>
            <p:cNvSpPr/>
            <p:nvPr/>
          </p:nvSpPr>
          <p:spPr>
            <a:xfrm flipH="1">
              <a:off x="4767595" y="1791819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F88240-B521-C04E-E3D3-5F71D692E9B3}"/>
                </a:ext>
              </a:extLst>
            </p:cNvPr>
            <p:cNvSpPr/>
            <p:nvPr/>
          </p:nvSpPr>
          <p:spPr>
            <a:xfrm flipH="1">
              <a:off x="4269737" y="108845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07E16D-A108-55B4-9F37-11062CA4419F}"/>
                </a:ext>
              </a:extLst>
            </p:cNvPr>
            <p:cNvSpPr/>
            <p:nvPr/>
          </p:nvSpPr>
          <p:spPr>
            <a:xfrm>
              <a:off x="8061002" y="386648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7FD886-3399-4DEA-5ACF-1CCA962CFC2A}"/>
                </a:ext>
              </a:extLst>
            </p:cNvPr>
            <p:cNvSpPr/>
            <p:nvPr/>
          </p:nvSpPr>
          <p:spPr>
            <a:xfrm>
              <a:off x="8597239" y="359713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A495FCC-8FB2-2DCA-23B8-CA688C9DCC45}"/>
                </a:ext>
              </a:extLst>
            </p:cNvPr>
            <p:cNvSpPr/>
            <p:nvPr/>
          </p:nvSpPr>
          <p:spPr>
            <a:xfrm flipH="1">
              <a:off x="8978265" y="393378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6BA58BF-5DD8-26B8-A77C-8D296EC86058}"/>
                </a:ext>
              </a:extLst>
            </p:cNvPr>
            <p:cNvSpPr/>
            <p:nvPr/>
          </p:nvSpPr>
          <p:spPr>
            <a:xfrm flipH="1">
              <a:off x="8480407" y="323042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AC779EB6-A8E3-F9F0-A16F-F3ABF6C3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7" y="1584584"/>
              <a:ext cx="584745" cy="1624290"/>
            </a:xfrm>
            <a:prstGeom prst="rect">
              <a:avLst/>
            </a:prstGeom>
          </p:spPr>
        </p:pic>
        <p:pic>
          <p:nvPicPr>
            <p:cNvPr id="26" name="Picture 25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11EA7829-9EEB-F0AF-0801-856085FC4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41" y="3039229"/>
              <a:ext cx="912305" cy="729662"/>
            </a:xfrm>
            <a:prstGeom prst="rect">
              <a:avLst/>
            </a:prstGeom>
          </p:spPr>
        </p:pic>
        <p:pic>
          <p:nvPicPr>
            <p:cNvPr id="31" name="Picture 30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647396A7-9CC6-BD08-85A0-8CBA2E11B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-709675" y="2431474"/>
              <a:ext cx="1351817" cy="1463399"/>
            </a:xfrm>
            <a:prstGeom prst="rect">
              <a:avLst/>
            </a:prstGeom>
          </p:spPr>
        </p:pic>
        <p:pic>
          <p:nvPicPr>
            <p:cNvPr id="39" name="Picture 3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35C387D6-F87D-925A-89ED-7A61ECFA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93727" y="3759748"/>
              <a:ext cx="282000" cy="376000"/>
            </a:xfrm>
            <a:prstGeom prst="rect">
              <a:avLst/>
            </a:prstGeom>
          </p:spPr>
        </p:pic>
        <p:pic>
          <p:nvPicPr>
            <p:cNvPr id="48" name="Picture 4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D7E26E4D-6100-CF7F-D432-F6BE1B3F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53022" y="3664001"/>
              <a:ext cx="282000" cy="376000"/>
            </a:xfrm>
            <a:prstGeom prst="rect">
              <a:avLst/>
            </a:prstGeom>
          </p:spPr>
        </p:pic>
        <p:pic>
          <p:nvPicPr>
            <p:cNvPr id="52" name="Picture 5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63EFEF00-A18F-1860-04B4-5F6968156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93" y="3742107"/>
              <a:ext cx="549854" cy="295668"/>
            </a:xfrm>
            <a:prstGeom prst="rect">
              <a:avLst/>
            </a:prstGeom>
          </p:spPr>
        </p:pic>
        <p:pic>
          <p:nvPicPr>
            <p:cNvPr id="54" name="Picture 53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C3EB3B68-70C2-EBA7-ABED-29517C0C3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9966" y="3694744"/>
              <a:ext cx="549854" cy="295668"/>
            </a:xfrm>
            <a:prstGeom prst="rect">
              <a:avLst/>
            </a:prstGeom>
          </p:spPr>
        </p:pic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5BC718F7-B6F1-A3B7-1B1F-9E1DB670ABFD}"/>
                </a:ext>
              </a:extLst>
            </p:cNvPr>
            <p:cNvSpPr/>
            <p:nvPr/>
          </p:nvSpPr>
          <p:spPr>
            <a:xfrm>
              <a:off x="7165201" y="4082317"/>
              <a:ext cx="191096" cy="199423"/>
            </a:xfrm>
            <a:custGeom>
              <a:avLst/>
              <a:gdLst>
                <a:gd name="connsiteX0" fmla="*/ 25330 w 191096"/>
                <a:gd name="connsiteY0" fmla="*/ 77239 h 199423"/>
                <a:gd name="connsiteX1" fmla="*/ 73075 w 191096"/>
                <a:gd name="connsiteY1" fmla="*/ 77239 h 199423"/>
                <a:gd name="connsiteX2" fmla="*/ 73075 w 191096"/>
                <a:gd name="connsiteY2" fmla="*/ 26434 h 199423"/>
                <a:gd name="connsiteX3" fmla="*/ 118021 w 191096"/>
                <a:gd name="connsiteY3" fmla="*/ 26434 h 199423"/>
                <a:gd name="connsiteX4" fmla="*/ 118021 w 191096"/>
                <a:gd name="connsiteY4" fmla="*/ 77239 h 199423"/>
                <a:gd name="connsiteX5" fmla="*/ 165766 w 191096"/>
                <a:gd name="connsiteY5" fmla="*/ 77239 h 199423"/>
                <a:gd name="connsiteX6" fmla="*/ 165766 w 191096"/>
                <a:gd name="connsiteY6" fmla="*/ 122184 h 199423"/>
                <a:gd name="connsiteX7" fmla="*/ 118021 w 191096"/>
                <a:gd name="connsiteY7" fmla="*/ 122184 h 199423"/>
                <a:gd name="connsiteX8" fmla="*/ 118021 w 191096"/>
                <a:gd name="connsiteY8" fmla="*/ 172989 h 199423"/>
                <a:gd name="connsiteX9" fmla="*/ 73075 w 191096"/>
                <a:gd name="connsiteY9" fmla="*/ 172989 h 199423"/>
                <a:gd name="connsiteX10" fmla="*/ 73075 w 191096"/>
                <a:gd name="connsiteY10" fmla="*/ 122184 h 199423"/>
                <a:gd name="connsiteX11" fmla="*/ 25330 w 191096"/>
                <a:gd name="connsiteY11" fmla="*/ 122184 h 199423"/>
                <a:gd name="connsiteX12" fmla="*/ 25330 w 191096"/>
                <a:gd name="connsiteY12" fmla="*/ 77239 h 19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096" h="199423" fill="none" extrusionOk="0">
                  <a:moveTo>
                    <a:pt x="25330" y="77239"/>
                  </a:moveTo>
                  <a:cubicBezTo>
                    <a:pt x="35235" y="74522"/>
                    <a:pt x="54625" y="80050"/>
                    <a:pt x="73075" y="77239"/>
                  </a:cubicBezTo>
                  <a:cubicBezTo>
                    <a:pt x="69721" y="55391"/>
                    <a:pt x="75170" y="48779"/>
                    <a:pt x="73075" y="26434"/>
                  </a:cubicBezTo>
                  <a:cubicBezTo>
                    <a:pt x="91695" y="21606"/>
                    <a:pt x="102437" y="26819"/>
                    <a:pt x="118021" y="26434"/>
                  </a:cubicBezTo>
                  <a:cubicBezTo>
                    <a:pt x="120081" y="41243"/>
                    <a:pt x="111938" y="60782"/>
                    <a:pt x="118021" y="77239"/>
                  </a:cubicBezTo>
                  <a:cubicBezTo>
                    <a:pt x="129914" y="76661"/>
                    <a:pt x="149961" y="80215"/>
                    <a:pt x="165766" y="77239"/>
                  </a:cubicBezTo>
                  <a:cubicBezTo>
                    <a:pt x="166593" y="96711"/>
                    <a:pt x="165606" y="104364"/>
                    <a:pt x="165766" y="122184"/>
                  </a:cubicBezTo>
                  <a:cubicBezTo>
                    <a:pt x="150366" y="127773"/>
                    <a:pt x="131911" y="116839"/>
                    <a:pt x="118021" y="122184"/>
                  </a:cubicBezTo>
                  <a:cubicBezTo>
                    <a:pt x="120137" y="136996"/>
                    <a:pt x="116785" y="153495"/>
                    <a:pt x="118021" y="172989"/>
                  </a:cubicBezTo>
                  <a:cubicBezTo>
                    <a:pt x="102157" y="173548"/>
                    <a:pt x="88031" y="169553"/>
                    <a:pt x="73075" y="172989"/>
                  </a:cubicBezTo>
                  <a:cubicBezTo>
                    <a:pt x="67617" y="148453"/>
                    <a:pt x="77088" y="143646"/>
                    <a:pt x="73075" y="122184"/>
                  </a:cubicBezTo>
                  <a:cubicBezTo>
                    <a:pt x="51012" y="123536"/>
                    <a:pt x="48240" y="118053"/>
                    <a:pt x="25330" y="122184"/>
                  </a:cubicBezTo>
                  <a:cubicBezTo>
                    <a:pt x="25098" y="109539"/>
                    <a:pt x="26997" y="88732"/>
                    <a:pt x="25330" y="77239"/>
                  </a:cubicBezTo>
                  <a:close/>
                </a:path>
                <a:path w="191096" h="199423" stroke="0" extrusionOk="0">
                  <a:moveTo>
                    <a:pt x="25330" y="77239"/>
                  </a:moveTo>
                  <a:cubicBezTo>
                    <a:pt x="37435" y="75370"/>
                    <a:pt x="51336" y="79078"/>
                    <a:pt x="73075" y="77239"/>
                  </a:cubicBezTo>
                  <a:cubicBezTo>
                    <a:pt x="67789" y="65217"/>
                    <a:pt x="75111" y="41500"/>
                    <a:pt x="73075" y="26434"/>
                  </a:cubicBezTo>
                  <a:cubicBezTo>
                    <a:pt x="88648" y="24984"/>
                    <a:pt x="102306" y="30407"/>
                    <a:pt x="118021" y="26434"/>
                  </a:cubicBezTo>
                  <a:cubicBezTo>
                    <a:pt x="119072" y="40207"/>
                    <a:pt x="112544" y="61741"/>
                    <a:pt x="118021" y="77239"/>
                  </a:cubicBezTo>
                  <a:cubicBezTo>
                    <a:pt x="141473" y="73735"/>
                    <a:pt x="142148" y="79514"/>
                    <a:pt x="165766" y="77239"/>
                  </a:cubicBezTo>
                  <a:cubicBezTo>
                    <a:pt x="168049" y="96760"/>
                    <a:pt x="161638" y="101581"/>
                    <a:pt x="165766" y="122184"/>
                  </a:cubicBezTo>
                  <a:cubicBezTo>
                    <a:pt x="155871" y="122818"/>
                    <a:pt x="129665" y="120510"/>
                    <a:pt x="118021" y="122184"/>
                  </a:cubicBezTo>
                  <a:cubicBezTo>
                    <a:pt x="121356" y="143503"/>
                    <a:pt x="117684" y="160994"/>
                    <a:pt x="118021" y="172989"/>
                  </a:cubicBezTo>
                  <a:cubicBezTo>
                    <a:pt x="99357" y="174543"/>
                    <a:pt x="85817" y="167704"/>
                    <a:pt x="73075" y="172989"/>
                  </a:cubicBezTo>
                  <a:cubicBezTo>
                    <a:pt x="70708" y="151951"/>
                    <a:pt x="75099" y="138973"/>
                    <a:pt x="73075" y="122184"/>
                  </a:cubicBezTo>
                  <a:cubicBezTo>
                    <a:pt x="56445" y="127746"/>
                    <a:pt x="37019" y="122011"/>
                    <a:pt x="25330" y="122184"/>
                  </a:cubicBezTo>
                  <a:cubicBezTo>
                    <a:pt x="20246" y="109323"/>
                    <a:pt x="30656" y="92960"/>
                    <a:pt x="25330" y="7723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1937898849">
                    <a:prstGeom prst="mathPl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74D1407-3D08-0193-8C4D-3DD7FAC2DAC1}"/>
                </a:ext>
              </a:extLst>
            </p:cNvPr>
            <p:cNvSpPr/>
            <p:nvPr/>
          </p:nvSpPr>
          <p:spPr>
            <a:xfrm>
              <a:off x="8037923" y="381020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D9D5834-DAB9-7A33-F9A6-A401AD12593B}"/>
                </a:ext>
              </a:extLst>
            </p:cNvPr>
            <p:cNvSpPr/>
            <p:nvPr/>
          </p:nvSpPr>
          <p:spPr>
            <a:xfrm>
              <a:off x="8574160" y="3540852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38F3E5-47EC-5FDC-B7B7-26121DA7164D}"/>
                </a:ext>
              </a:extLst>
            </p:cNvPr>
            <p:cNvSpPr/>
            <p:nvPr/>
          </p:nvSpPr>
          <p:spPr>
            <a:xfrm flipH="1">
              <a:off x="8955186" y="387750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CBE8A7D-ACFB-AE3D-8581-E43FF6A75E92}"/>
                </a:ext>
              </a:extLst>
            </p:cNvPr>
            <p:cNvSpPr/>
            <p:nvPr/>
          </p:nvSpPr>
          <p:spPr>
            <a:xfrm flipH="1">
              <a:off x="8733888" y="322419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67993CC2-70F7-8A7F-2CD2-C1C59C01A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657" y="2211383"/>
              <a:ext cx="584745" cy="1624290"/>
            </a:xfrm>
            <a:prstGeom prst="rect">
              <a:avLst/>
            </a:prstGeom>
          </p:spPr>
        </p:pic>
        <p:pic>
          <p:nvPicPr>
            <p:cNvPr id="62" name="Picture 61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78E2CB9B-AA07-5A98-27C2-A3EE1B14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0115" y="2144045"/>
              <a:ext cx="912305" cy="729662"/>
            </a:xfrm>
            <a:prstGeom prst="rect">
              <a:avLst/>
            </a:prstGeom>
          </p:spPr>
        </p:pic>
        <p:pic>
          <p:nvPicPr>
            <p:cNvPr id="63" name="Picture 6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F7AD7212-FA2C-7B8E-FE59-236711057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8924754" y="2402689"/>
              <a:ext cx="1351817" cy="1463399"/>
            </a:xfrm>
            <a:prstGeom prst="rect">
              <a:avLst/>
            </a:prstGeom>
          </p:spPr>
        </p:pic>
        <p:pic>
          <p:nvPicPr>
            <p:cNvPr id="4096" name="Picture 4095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812B6C35-B906-BEA2-F0F7-CF5B4900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942196" y="3714123"/>
              <a:ext cx="282000" cy="376000"/>
            </a:xfrm>
            <a:prstGeom prst="rect">
              <a:avLst/>
            </a:prstGeom>
          </p:spPr>
        </p:pic>
        <p:pic>
          <p:nvPicPr>
            <p:cNvPr id="4097" name="Picture 409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B33431E-ADB6-F225-41AE-23310F979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92768" y="3738212"/>
              <a:ext cx="282000" cy="376000"/>
            </a:xfrm>
            <a:prstGeom prst="rect">
              <a:avLst/>
            </a:prstGeom>
          </p:spPr>
        </p:pic>
        <p:pic>
          <p:nvPicPr>
            <p:cNvPr id="4101" name="Picture 410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F309FA6-4DF4-5C67-1065-1BE6F987B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2883" y="3664001"/>
              <a:ext cx="549854" cy="295668"/>
            </a:xfrm>
            <a:prstGeom prst="rect">
              <a:avLst/>
            </a:prstGeom>
          </p:spPr>
        </p:pic>
        <p:pic>
          <p:nvPicPr>
            <p:cNvPr id="4102" name="Picture 410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5521841-8307-7085-F348-0802A9074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100" y="3770231"/>
              <a:ext cx="549854" cy="295668"/>
            </a:xfrm>
            <a:prstGeom prst="rect">
              <a:avLst/>
            </a:prstGeom>
          </p:spPr>
        </p:pic>
        <p:pic>
          <p:nvPicPr>
            <p:cNvPr id="4103" name="Picture 410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D878ABBD-2813-2451-A708-8BBC4B716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4173049" y="-310991"/>
              <a:ext cx="1351817" cy="1463399"/>
            </a:xfrm>
            <a:prstGeom prst="rect">
              <a:avLst/>
            </a:prstGeom>
          </p:spPr>
        </p:pic>
        <p:pic>
          <p:nvPicPr>
            <p:cNvPr id="4104" name="Picture 4103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40B0E8D3-ECF7-9DE9-B26B-7E5ECCF6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494" y="196681"/>
              <a:ext cx="584745" cy="1624290"/>
            </a:xfrm>
            <a:prstGeom prst="rect">
              <a:avLst/>
            </a:prstGeom>
          </p:spPr>
        </p:pic>
        <p:pic>
          <p:nvPicPr>
            <p:cNvPr id="4105" name="Picture 4104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8D211B6C-CFEA-51E8-256A-6625A0C4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412" y="786913"/>
              <a:ext cx="912305" cy="729662"/>
            </a:xfrm>
            <a:prstGeom prst="rect">
              <a:avLst/>
            </a:prstGeom>
          </p:spPr>
        </p:pic>
        <p:sp>
          <p:nvSpPr>
            <p:cNvPr id="4106" name="Plus Sign 4105">
              <a:extLst>
                <a:ext uri="{FF2B5EF4-FFF2-40B4-BE49-F238E27FC236}">
                  <a16:creationId xmlns:a16="http://schemas.microsoft.com/office/drawing/2014/main" id="{64D3E670-2405-5495-A691-9964C47E1B7D}"/>
                </a:ext>
              </a:extLst>
            </p:cNvPr>
            <p:cNvSpPr/>
            <p:nvPr/>
          </p:nvSpPr>
          <p:spPr>
            <a:xfrm>
              <a:off x="2077166" y="4083878"/>
              <a:ext cx="191096" cy="199423"/>
            </a:xfrm>
            <a:custGeom>
              <a:avLst/>
              <a:gdLst>
                <a:gd name="connsiteX0" fmla="*/ 25330 w 191096"/>
                <a:gd name="connsiteY0" fmla="*/ 77239 h 199423"/>
                <a:gd name="connsiteX1" fmla="*/ 73075 w 191096"/>
                <a:gd name="connsiteY1" fmla="*/ 77239 h 199423"/>
                <a:gd name="connsiteX2" fmla="*/ 73075 w 191096"/>
                <a:gd name="connsiteY2" fmla="*/ 26434 h 199423"/>
                <a:gd name="connsiteX3" fmla="*/ 118021 w 191096"/>
                <a:gd name="connsiteY3" fmla="*/ 26434 h 199423"/>
                <a:gd name="connsiteX4" fmla="*/ 118021 w 191096"/>
                <a:gd name="connsiteY4" fmla="*/ 77239 h 199423"/>
                <a:gd name="connsiteX5" fmla="*/ 165766 w 191096"/>
                <a:gd name="connsiteY5" fmla="*/ 77239 h 199423"/>
                <a:gd name="connsiteX6" fmla="*/ 165766 w 191096"/>
                <a:gd name="connsiteY6" fmla="*/ 122184 h 199423"/>
                <a:gd name="connsiteX7" fmla="*/ 118021 w 191096"/>
                <a:gd name="connsiteY7" fmla="*/ 122184 h 199423"/>
                <a:gd name="connsiteX8" fmla="*/ 118021 w 191096"/>
                <a:gd name="connsiteY8" fmla="*/ 172989 h 199423"/>
                <a:gd name="connsiteX9" fmla="*/ 73075 w 191096"/>
                <a:gd name="connsiteY9" fmla="*/ 172989 h 199423"/>
                <a:gd name="connsiteX10" fmla="*/ 73075 w 191096"/>
                <a:gd name="connsiteY10" fmla="*/ 122184 h 199423"/>
                <a:gd name="connsiteX11" fmla="*/ 25330 w 191096"/>
                <a:gd name="connsiteY11" fmla="*/ 122184 h 199423"/>
                <a:gd name="connsiteX12" fmla="*/ 25330 w 191096"/>
                <a:gd name="connsiteY12" fmla="*/ 77239 h 19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096" h="199423" fill="none" extrusionOk="0">
                  <a:moveTo>
                    <a:pt x="25330" y="77239"/>
                  </a:moveTo>
                  <a:cubicBezTo>
                    <a:pt x="43515" y="71931"/>
                    <a:pt x="59689" y="77270"/>
                    <a:pt x="73075" y="77239"/>
                  </a:cubicBezTo>
                  <a:cubicBezTo>
                    <a:pt x="69811" y="54811"/>
                    <a:pt x="78990" y="51767"/>
                    <a:pt x="73075" y="26434"/>
                  </a:cubicBezTo>
                  <a:cubicBezTo>
                    <a:pt x="87488" y="25659"/>
                    <a:pt x="98038" y="30399"/>
                    <a:pt x="118021" y="26434"/>
                  </a:cubicBezTo>
                  <a:cubicBezTo>
                    <a:pt x="119678" y="47579"/>
                    <a:pt x="114942" y="60291"/>
                    <a:pt x="118021" y="77239"/>
                  </a:cubicBezTo>
                  <a:cubicBezTo>
                    <a:pt x="140249" y="72840"/>
                    <a:pt x="151269" y="80852"/>
                    <a:pt x="165766" y="77239"/>
                  </a:cubicBezTo>
                  <a:cubicBezTo>
                    <a:pt x="165803" y="94201"/>
                    <a:pt x="161297" y="107684"/>
                    <a:pt x="165766" y="122184"/>
                  </a:cubicBezTo>
                  <a:cubicBezTo>
                    <a:pt x="152402" y="123595"/>
                    <a:pt x="127899" y="121954"/>
                    <a:pt x="118021" y="122184"/>
                  </a:cubicBezTo>
                  <a:cubicBezTo>
                    <a:pt x="118243" y="147417"/>
                    <a:pt x="113163" y="158310"/>
                    <a:pt x="118021" y="172989"/>
                  </a:cubicBezTo>
                  <a:cubicBezTo>
                    <a:pt x="96790" y="174818"/>
                    <a:pt x="85575" y="171518"/>
                    <a:pt x="73075" y="172989"/>
                  </a:cubicBezTo>
                  <a:cubicBezTo>
                    <a:pt x="71619" y="161631"/>
                    <a:pt x="76784" y="139808"/>
                    <a:pt x="73075" y="122184"/>
                  </a:cubicBezTo>
                  <a:cubicBezTo>
                    <a:pt x="51082" y="127212"/>
                    <a:pt x="44361" y="117876"/>
                    <a:pt x="25330" y="122184"/>
                  </a:cubicBezTo>
                  <a:cubicBezTo>
                    <a:pt x="20805" y="100717"/>
                    <a:pt x="28354" y="86716"/>
                    <a:pt x="25330" y="77239"/>
                  </a:cubicBezTo>
                  <a:close/>
                </a:path>
                <a:path w="191096" h="199423" stroke="0" extrusionOk="0">
                  <a:moveTo>
                    <a:pt x="25330" y="77239"/>
                  </a:moveTo>
                  <a:cubicBezTo>
                    <a:pt x="35056" y="76190"/>
                    <a:pt x="53986" y="82112"/>
                    <a:pt x="73075" y="77239"/>
                  </a:cubicBezTo>
                  <a:cubicBezTo>
                    <a:pt x="68171" y="51952"/>
                    <a:pt x="75706" y="51172"/>
                    <a:pt x="73075" y="26434"/>
                  </a:cubicBezTo>
                  <a:cubicBezTo>
                    <a:pt x="87306" y="25782"/>
                    <a:pt x="106787" y="28658"/>
                    <a:pt x="118021" y="26434"/>
                  </a:cubicBezTo>
                  <a:cubicBezTo>
                    <a:pt x="120268" y="37360"/>
                    <a:pt x="111958" y="54666"/>
                    <a:pt x="118021" y="77239"/>
                  </a:cubicBezTo>
                  <a:cubicBezTo>
                    <a:pt x="141077" y="77122"/>
                    <a:pt x="143241" y="81885"/>
                    <a:pt x="165766" y="77239"/>
                  </a:cubicBezTo>
                  <a:cubicBezTo>
                    <a:pt x="167654" y="88417"/>
                    <a:pt x="162884" y="110647"/>
                    <a:pt x="165766" y="122184"/>
                  </a:cubicBezTo>
                  <a:cubicBezTo>
                    <a:pt x="152086" y="126856"/>
                    <a:pt x="133682" y="121775"/>
                    <a:pt x="118021" y="122184"/>
                  </a:cubicBezTo>
                  <a:cubicBezTo>
                    <a:pt x="122543" y="144619"/>
                    <a:pt x="116257" y="154488"/>
                    <a:pt x="118021" y="172989"/>
                  </a:cubicBezTo>
                  <a:cubicBezTo>
                    <a:pt x="99180" y="176439"/>
                    <a:pt x="82883" y="172553"/>
                    <a:pt x="73075" y="172989"/>
                  </a:cubicBezTo>
                  <a:cubicBezTo>
                    <a:pt x="72553" y="149261"/>
                    <a:pt x="79144" y="139281"/>
                    <a:pt x="73075" y="122184"/>
                  </a:cubicBezTo>
                  <a:cubicBezTo>
                    <a:pt x="59599" y="126071"/>
                    <a:pt x="47272" y="118158"/>
                    <a:pt x="25330" y="122184"/>
                  </a:cubicBezTo>
                  <a:cubicBezTo>
                    <a:pt x="24149" y="111631"/>
                    <a:pt x="28837" y="88049"/>
                    <a:pt x="25330" y="7723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3815443600">
                    <a:prstGeom prst="mathPl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4107" name="Picture 410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CBC2AC3-8D73-767B-8A06-7C7704D0E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42677" y="937490"/>
              <a:ext cx="272267" cy="363023"/>
            </a:xfrm>
            <a:prstGeom prst="rect">
              <a:avLst/>
            </a:prstGeom>
          </p:spPr>
        </p:pic>
        <p:pic>
          <p:nvPicPr>
            <p:cNvPr id="4108" name="Picture 410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0BD331EE-E6EF-14A9-4A80-94CF37E9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743" y="1434643"/>
              <a:ext cx="549854" cy="295668"/>
            </a:xfrm>
            <a:prstGeom prst="rect">
              <a:avLst/>
            </a:prstGeom>
          </p:spPr>
        </p:pic>
        <p:pic>
          <p:nvPicPr>
            <p:cNvPr id="4109" name="Picture 410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D54FC40-81DE-F42E-8B82-76A544F6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19524" y="1603819"/>
              <a:ext cx="282000" cy="376000"/>
            </a:xfrm>
            <a:prstGeom prst="rect">
              <a:avLst/>
            </a:prstGeom>
          </p:spPr>
        </p:pic>
        <p:pic>
          <p:nvPicPr>
            <p:cNvPr id="4110" name="Picture 4109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F9928B98-5C27-594A-29F6-BD9C4923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062" y="1548311"/>
              <a:ext cx="549854" cy="295668"/>
            </a:xfrm>
            <a:prstGeom prst="rect">
              <a:avLst/>
            </a:prstGeom>
          </p:spPr>
        </p:pic>
        <p:pic>
          <p:nvPicPr>
            <p:cNvPr id="4111" name="Picture 411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48C254D-33C4-4978-B7AF-5C3BAD4E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5818" y="1690675"/>
              <a:ext cx="282000" cy="3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401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EDC8D4C-DCBE-7C85-46B4-199F99F5712B}"/>
              </a:ext>
            </a:extLst>
          </p:cNvPr>
          <p:cNvSpPr/>
          <p:nvPr/>
        </p:nvSpPr>
        <p:spPr>
          <a:xfrm>
            <a:off x="1" y="3467100"/>
            <a:ext cx="2952750" cy="1352550"/>
          </a:xfrm>
          <a:custGeom>
            <a:avLst/>
            <a:gdLst>
              <a:gd name="connsiteX0" fmla="*/ 574673 w 5465734"/>
              <a:gd name="connsiteY0" fmla="*/ 1459092 h 1869204"/>
              <a:gd name="connsiteX1" fmla="*/ 1489073 w 5465734"/>
              <a:gd name="connsiteY1" fmla="*/ 859017 h 1869204"/>
              <a:gd name="connsiteX2" fmla="*/ 2193923 w 5465734"/>
              <a:gd name="connsiteY2" fmla="*/ 297042 h 1869204"/>
              <a:gd name="connsiteX3" fmla="*/ 3051173 w 5465734"/>
              <a:gd name="connsiteY3" fmla="*/ 11292 h 1869204"/>
              <a:gd name="connsiteX4" fmla="*/ 3784598 w 5465734"/>
              <a:gd name="connsiteY4" fmla="*/ 668517 h 1869204"/>
              <a:gd name="connsiteX5" fmla="*/ 4137023 w 5465734"/>
              <a:gd name="connsiteY5" fmla="*/ 1354317 h 1869204"/>
              <a:gd name="connsiteX6" fmla="*/ 4537073 w 5465734"/>
              <a:gd name="connsiteY6" fmla="*/ 1668642 h 1869204"/>
              <a:gd name="connsiteX7" fmla="*/ 5251448 w 5465734"/>
              <a:gd name="connsiteY7" fmla="*/ 1859142 h 1869204"/>
              <a:gd name="connsiteX8" fmla="*/ 327023 w 5465734"/>
              <a:gd name="connsiteY8" fmla="*/ 1801992 h 1869204"/>
              <a:gd name="connsiteX9" fmla="*/ 574673 w 5465734"/>
              <a:gd name="connsiteY9" fmla="*/ 1459092 h 186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734" h="1869204">
                <a:moveTo>
                  <a:pt x="574673" y="1459092"/>
                </a:moveTo>
                <a:cubicBezTo>
                  <a:pt x="768348" y="1301929"/>
                  <a:pt x="1219198" y="1052692"/>
                  <a:pt x="1489073" y="859017"/>
                </a:cubicBezTo>
                <a:cubicBezTo>
                  <a:pt x="1758948" y="665342"/>
                  <a:pt x="1933573" y="438329"/>
                  <a:pt x="2193923" y="297042"/>
                </a:cubicBezTo>
                <a:cubicBezTo>
                  <a:pt x="2454273" y="155755"/>
                  <a:pt x="2786061" y="-50620"/>
                  <a:pt x="3051173" y="11292"/>
                </a:cubicBezTo>
                <a:cubicBezTo>
                  <a:pt x="3316285" y="73204"/>
                  <a:pt x="3603623" y="444679"/>
                  <a:pt x="3784598" y="668517"/>
                </a:cubicBezTo>
                <a:cubicBezTo>
                  <a:pt x="3965573" y="892354"/>
                  <a:pt x="4011610" y="1187629"/>
                  <a:pt x="4137023" y="1354317"/>
                </a:cubicBezTo>
                <a:cubicBezTo>
                  <a:pt x="4262436" y="1521005"/>
                  <a:pt x="4351336" y="1584505"/>
                  <a:pt x="4537073" y="1668642"/>
                </a:cubicBezTo>
                <a:cubicBezTo>
                  <a:pt x="4722810" y="1752779"/>
                  <a:pt x="5953123" y="1836917"/>
                  <a:pt x="5251448" y="1859142"/>
                </a:cubicBezTo>
                <a:cubicBezTo>
                  <a:pt x="4549773" y="1881367"/>
                  <a:pt x="1106485" y="1868667"/>
                  <a:pt x="327023" y="1801992"/>
                </a:cubicBezTo>
                <a:cubicBezTo>
                  <a:pt x="-452439" y="1735317"/>
                  <a:pt x="380998" y="1616255"/>
                  <a:pt x="574673" y="1459092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453E1B-CA77-C396-C963-3A8F188F6257}"/>
              </a:ext>
            </a:extLst>
          </p:cNvPr>
          <p:cNvSpPr/>
          <p:nvPr/>
        </p:nvSpPr>
        <p:spPr>
          <a:xfrm flipH="1">
            <a:off x="6191249" y="3467100"/>
            <a:ext cx="2952750" cy="1352550"/>
          </a:xfrm>
          <a:custGeom>
            <a:avLst/>
            <a:gdLst>
              <a:gd name="connsiteX0" fmla="*/ 574673 w 5465734"/>
              <a:gd name="connsiteY0" fmla="*/ 1459092 h 1869204"/>
              <a:gd name="connsiteX1" fmla="*/ 1489073 w 5465734"/>
              <a:gd name="connsiteY1" fmla="*/ 859017 h 1869204"/>
              <a:gd name="connsiteX2" fmla="*/ 2193923 w 5465734"/>
              <a:gd name="connsiteY2" fmla="*/ 297042 h 1869204"/>
              <a:gd name="connsiteX3" fmla="*/ 3051173 w 5465734"/>
              <a:gd name="connsiteY3" fmla="*/ 11292 h 1869204"/>
              <a:gd name="connsiteX4" fmla="*/ 3784598 w 5465734"/>
              <a:gd name="connsiteY4" fmla="*/ 668517 h 1869204"/>
              <a:gd name="connsiteX5" fmla="*/ 4137023 w 5465734"/>
              <a:gd name="connsiteY5" fmla="*/ 1354317 h 1869204"/>
              <a:gd name="connsiteX6" fmla="*/ 4537073 w 5465734"/>
              <a:gd name="connsiteY6" fmla="*/ 1668642 h 1869204"/>
              <a:gd name="connsiteX7" fmla="*/ 5251448 w 5465734"/>
              <a:gd name="connsiteY7" fmla="*/ 1859142 h 1869204"/>
              <a:gd name="connsiteX8" fmla="*/ 327023 w 5465734"/>
              <a:gd name="connsiteY8" fmla="*/ 1801992 h 1869204"/>
              <a:gd name="connsiteX9" fmla="*/ 574673 w 5465734"/>
              <a:gd name="connsiteY9" fmla="*/ 1459092 h 186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734" h="1869204">
                <a:moveTo>
                  <a:pt x="574673" y="1459092"/>
                </a:moveTo>
                <a:cubicBezTo>
                  <a:pt x="768348" y="1301929"/>
                  <a:pt x="1219198" y="1052692"/>
                  <a:pt x="1489073" y="859017"/>
                </a:cubicBezTo>
                <a:cubicBezTo>
                  <a:pt x="1758948" y="665342"/>
                  <a:pt x="1933573" y="438329"/>
                  <a:pt x="2193923" y="297042"/>
                </a:cubicBezTo>
                <a:cubicBezTo>
                  <a:pt x="2454273" y="155755"/>
                  <a:pt x="2786061" y="-50620"/>
                  <a:pt x="3051173" y="11292"/>
                </a:cubicBezTo>
                <a:cubicBezTo>
                  <a:pt x="3316285" y="73204"/>
                  <a:pt x="3603623" y="444679"/>
                  <a:pt x="3784598" y="668517"/>
                </a:cubicBezTo>
                <a:cubicBezTo>
                  <a:pt x="3965573" y="892354"/>
                  <a:pt x="4011610" y="1187629"/>
                  <a:pt x="4137023" y="1354317"/>
                </a:cubicBezTo>
                <a:cubicBezTo>
                  <a:pt x="4262436" y="1521005"/>
                  <a:pt x="4351336" y="1584505"/>
                  <a:pt x="4537073" y="1668642"/>
                </a:cubicBezTo>
                <a:cubicBezTo>
                  <a:pt x="4722810" y="1752779"/>
                  <a:pt x="5953123" y="1836917"/>
                  <a:pt x="5251448" y="1859142"/>
                </a:cubicBezTo>
                <a:cubicBezTo>
                  <a:pt x="4549773" y="1881367"/>
                  <a:pt x="1106485" y="1868667"/>
                  <a:pt x="327023" y="1801992"/>
                </a:cubicBezTo>
                <a:cubicBezTo>
                  <a:pt x="-452439" y="1735317"/>
                  <a:pt x="380998" y="1616255"/>
                  <a:pt x="574673" y="1459092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127E92-8C24-053D-2CBD-35AC25633D5C}"/>
              </a:ext>
            </a:extLst>
          </p:cNvPr>
          <p:cNvSpPr/>
          <p:nvPr/>
        </p:nvSpPr>
        <p:spPr>
          <a:xfrm flipH="1">
            <a:off x="2939712" y="1296229"/>
            <a:ext cx="2945226" cy="1198872"/>
          </a:xfrm>
          <a:custGeom>
            <a:avLst/>
            <a:gdLst>
              <a:gd name="connsiteX0" fmla="*/ 574673 w 5465734"/>
              <a:gd name="connsiteY0" fmla="*/ 1459092 h 1869204"/>
              <a:gd name="connsiteX1" fmla="*/ 1489073 w 5465734"/>
              <a:gd name="connsiteY1" fmla="*/ 859017 h 1869204"/>
              <a:gd name="connsiteX2" fmla="*/ 2193923 w 5465734"/>
              <a:gd name="connsiteY2" fmla="*/ 297042 h 1869204"/>
              <a:gd name="connsiteX3" fmla="*/ 3051173 w 5465734"/>
              <a:gd name="connsiteY3" fmla="*/ 11292 h 1869204"/>
              <a:gd name="connsiteX4" fmla="*/ 3784598 w 5465734"/>
              <a:gd name="connsiteY4" fmla="*/ 668517 h 1869204"/>
              <a:gd name="connsiteX5" fmla="*/ 4137023 w 5465734"/>
              <a:gd name="connsiteY5" fmla="*/ 1354317 h 1869204"/>
              <a:gd name="connsiteX6" fmla="*/ 4537073 w 5465734"/>
              <a:gd name="connsiteY6" fmla="*/ 1668642 h 1869204"/>
              <a:gd name="connsiteX7" fmla="*/ 5251448 w 5465734"/>
              <a:gd name="connsiteY7" fmla="*/ 1859142 h 1869204"/>
              <a:gd name="connsiteX8" fmla="*/ 327023 w 5465734"/>
              <a:gd name="connsiteY8" fmla="*/ 1801992 h 1869204"/>
              <a:gd name="connsiteX9" fmla="*/ 574673 w 5465734"/>
              <a:gd name="connsiteY9" fmla="*/ 1459092 h 1869204"/>
              <a:gd name="connsiteX0" fmla="*/ 574673 w 5484433"/>
              <a:gd name="connsiteY0" fmla="*/ 1459092 h 1869204"/>
              <a:gd name="connsiteX1" fmla="*/ 1489073 w 5484433"/>
              <a:gd name="connsiteY1" fmla="*/ 859017 h 1869204"/>
              <a:gd name="connsiteX2" fmla="*/ 2193923 w 5484433"/>
              <a:gd name="connsiteY2" fmla="*/ 297042 h 1869204"/>
              <a:gd name="connsiteX3" fmla="*/ 3051173 w 5484433"/>
              <a:gd name="connsiteY3" fmla="*/ 11292 h 1869204"/>
              <a:gd name="connsiteX4" fmla="*/ 3784598 w 5484433"/>
              <a:gd name="connsiteY4" fmla="*/ 668517 h 1869204"/>
              <a:gd name="connsiteX5" fmla="*/ 4137023 w 5484433"/>
              <a:gd name="connsiteY5" fmla="*/ 1354317 h 1869204"/>
              <a:gd name="connsiteX6" fmla="*/ 4678124 w 5484433"/>
              <a:gd name="connsiteY6" fmla="*/ 1563335 h 1869204"/>
              <a:gd name="connsiteX7" fmla="*/ 5251448 w 5484433"/>
              <a:gd name="connsiteY7" fmla="*/ 1859142 h 1869204"/>
              <a:gd name="connsiteX8" fmla="*/ 327023 w 5484433"/>
              <a:gd name="connsiteY8" fmla="*/ 1801992 h 1869204"/>
              <a:gd name="connsiteX9" fmla="*/ 574673 w 5484433"/>
              <a:gd name="connsiteY9" fmla="*/ 1459092 h 1869204"/>
              <a:gd name="connsiteX0" fmla="*/ 574673 w 5482156"/>
              <a:gd name="connsiteY0" fmla="*/ 1459092 h 1869204"/>
              <a:gd name="connsiteX1" fmla="*/ 1489073 w 5482156"/>
              <a:gd name="connsiteY1" fmla="*/ 859017 h 1869204"/>
              <a:gd name="connsiteX2" fmla="*/ 2193923 w 5482156"/>
              <a:gd name="connsiteY2" fmla="*/ 297042 h 1869204"/>
              <a:gd name="connsiteX3" fmla="*/ 3051173 w 5482156"/>
              <a:gd name="connsiteY3" fmla="*/ 11292 h 1869204"/>
              <a:gd name="connsiteX4" fmla="*/ 3784598 w 5482156"/>
              <a:gd name="connsiteY4" fmla="*/ 668517 h 1869204"/>
              <a:gd name="connsiteX5" fmla="*/ 4242812 w 5482156"/>
              <a:gd name="connsiteY5" fmla="*/ 1196356 h 1869204"/>
              <a:gd name="connsiteX6" fmla="*/ 4678124 w 5482156"/>
              <a:gd name="connsiteY6" fmla="*/ 1563335 h 1869204"/>
              <a:gd name="connsiteX7" fmla="*/ 5251448 w 5482156"/>
              <a:gd name="connsiteY7" fmla="*/ 1859142 h 1869204"/>
              <a:gd name="connsiteX8" fmla="*/ 327023 w 5482156"/>
              <a:gd name="connsiteY8" fmla="*/ 1801992 h 1869204"/>
              <a:gd name="connsiteX9" fmla="*/ 574673 w 5482156"/>
              <a:gd name="connsiteY9" fmla="*/ 1459092 h 1869204"/>
              <a:gd name="connsiteX0" fmla="*/ 681586 w 5440966"/>
              <a:gd name="connsiteY0" fmla="*/ 1480153 h 1868583"/>
              <a:gd name="connsiteX1" fmla="*/ 1447883 w 5440966"/>
              <a:gd name="connsiteY1" fmla="*/ 859017 h 1868583"/>
              <a:gd name="connsiteX2" fmla="*/ 2152733 w 5440966"/>
              <a:gd name="connsiteY2" fmla="*/ 297042 h 1868583"/>
              <a:gd name="connsiteX3" fmla="*/ 3009983 w 5440966"/>
              <a:gd name="connsiteY3" fmla="*/ 11292 h 1868583"/>
              <a:gd name="connsiteX4" fmla="*/ 3743408 w 5440966"/>
              <a:gd name="connsiteY4" fmla="*/ 668517 h 1868583"/>
              <a:gd name="connsiteX5" fmla="*/ 4201622 w 5440966"/>
              <a:gd name="connsiteY5" fmla="*/ 1196356 h 1868583"/>
              <a:gd name="connsiteX6" fmla="*/ 4636934 w 5440966"/>
              <a:gd name="connsiteY6" fmla="*/ 1563335 h 1868583"/>
              <a:gd name="connsiteX7" fmla="*/ 5210258 w 5440966"/>
              <a:gd name="connsiteY7" fmla="*/ 1859142 h 1868583"/>
              <a:gd name="connsiteX8" fmla="*/ 285833 w 5440966"/>
              <a:gd name="connsiteY8" fmla="*/ 1801992 h 1868583"/>
              <a:gd name="connsiteX9" fmla="*/ 681586 w 5440966"/>
              <a:gd name="connsiteY9" fmla="*/ 1480153 h 1868583"/>
              <a:gd name="connsiteX0" fmla="*/ 684712 w 5444092"/>
              <a:gd name="connsiteY0" fmla="*/ 1480299 h 1868731"/>
              <a:gd name="connsiteX1" fmla="*/ 1563850 w 5444092"/>
              <a:gd name="connsiteY1" fmla="*/ 880224 h 1868731"/>
              <a:gd name="connsiteX2" fmla="*/ 2155859 w 5444092"/>
              <a:gd name="connsiteY2" fmla="*/ 297188 h 1868731"/>
              <a:gd name="connsiteX3" fmla="*/ 3013109 w 5444092"/>
              <a:gd name="connsiteY3" fmla="*/ 11438 h 1868731"/>
              <a:gd name="connsiteX4" fmla="*/ 3746534 w 5444092"/>
              <a:gd name="connsiteY4" fmla="*/ 668663 h 1868731"/>
              <a:gd name="connsiteX5" fmla="*/ 4204748 w 5444092"/>
              <a:gd name="connsiteY5" fmla="*/ 1196502 h 1868731"/>
              <a:gd name="connsiteX6" fmla="*/ 4640060 w 5444092"/>
              <a:gd name="connsiteY6" fmla="*/ 1563481 h 1868731"/>
              <a:gd name="connsiteX7" fmla="*/ 5213384 w 5444092"/>
              <a:gd name="connsiteY7" fmla="*/ 1859288 h 1868731"/>
              <a:gd name="connsiteX8" fmla="*/ 288959 w 5444092"/>
              <a:gd name="connsiteY8" fmla="*/ 1802138 h 1868731"/>
              <a:gd name="connsiteX9" fmla="*/ 684712 w 5444092"/>
              <a:gd name="connsiteY9" fmla="*/ 1480299 h 1868731"/>
              <a:gd name="connsiteX0" fmla="*/ 684712 w 5444092"/>
              <a:gd name="connsiteY0" fmla="*/ 1342891 h 1731322"/>
              <a:gd name="connsiteX1" fmla="*/ 1563850 w 5444092"/>
              <a:gd name="connsiteY1" fmla="*/ 742816 h 1731322"/>
              <a:gd name="connsiteX2" fmla="*/ 2155859 w 5444092"/>
              <a:gd name="connsiteY2" fmla="*/ 159780 h 1731322"/>
              <a:gd name="connsiteX3" fmla="*/ 3027214 w 5444092"/>
              <a:gd name="connsiteY3" fmla="*/ 21461 h 1731322"/>
              <a:gd name="connsiteX4" fmla="*/ 3746534 w 5444092"/>
              <a:gd name="connsiteY4" fmla="*/ 531255 h 1731322"/>
              <a:gd name="connsiteX5" fmla="*/ 4204748 w 5444092"/>
              <a:gd name="connsiteY5" fmla="*/ 1059094 h 1731322"/>
              <a:gd name="connsiteX6" fmla="*/ 4640060 w 5444092"/>
              <a:gd name="connsiteY6" fmla="*/ 1426073 h 1731322"/>
              <a:gd name="connsiteX7" fmla="*/ 5213384 w 5444092"/>
              <a:gd name="connsiteY7" fmla="*/ 1721880 h 1731322"/>
              <a:gd name="connsiteX8" fmla="*/ 288959 w 5444092"/>
              <a:gd name="connsiteY8" fmla="*/ 1664730 h 1731322"/>
              <a:gd name="connsiteX9" fmla="*/ 684712 w 5444092"/>
              <a:gd name="connsiteY9" fmla="*/ 1342891 h 1731322"/>
              <a:gd name="connsiteX0" fmla="*/ 684712 w 5453412"/>
              <a:gd name="connsiteY0" fmla="*/ 1342891 h 1731322"/>
              <a:gd name="connsiteX1" fmla="*/ 1563850 w 5453412"/>
              <a:gd name="connsiteY1" fmla="*/ 742816 h 1731322"/>
              <a:gd name="connsiteX2" fmla="*/ 2155859 w 5453412"/>
              <a:gd name="connsiteY2" fmla="*/ 159780 h 1731322"/>
              <a:gd name="connsiteX3" fmla="*/ 3027214 w 5453412"/>
              <a:gd name="connsiteY3" fmla="*/ 21461 h 1731322"/>
              <a:gd name="connsiteX4" fmla="*/ 3746534 w 5453412"/>
              <a:gd name="connsiteY4" fmla="*/ 531255 h 1731322"/>
              <a:gd name="connsiteX5" fmla="*/ 4204748 w 5453412"/>
              <a:gd name="connsiteY5" fmla="*/ 1059094 h 1731322"/>
              <a:gd name="connsiteX6" fmla="*/ 4703533 w 5453412"/>
              <a:gd name="connsiteY6" fmla="*/ 1389216 h 1731322"/>
              <a:gd name="connsiteX7" fmla="*/ 5213384 w 5453412"/>
              <a:gd name="connsiteY7" fmla="*/ 1721880 h 1731322"/>
              <a:gd name="connsiteX8" fmla="*/ 288959 w 5453412"/>
              <a:gd name="connsiteY8" fmla="*/ 1664730 h 1731322"/>
              <a:gd name="connsiteX9" fmla="*/ 684712 w 5453412"/>
              <a:gd name="connsiteY9" fmla="*/ 1342891 h 1731322"/>
              <a:gd name="connsiteX0" fmla="*/ 684712 w 5451805"/>
              <a:gd name="connsiteY0" fmla="*/ 1342891 h 1731322"/>
              <a:gd name="connsiteX1" fmla="*/ 1563850 w 5451805"/>
              <a:gd name="connsiteY1" fmla="*/ 742816 h 1731322"/>
              <a:gd name="connsiteX2" fmla="*/ 2155859 w 5451805"/>
              <a:gd name="connsiteY2" fmla="*/ 159780 h 1731322"/>
              <a:gd name="connsiteX3" fmla="*/ 3027214 w 5451805"/>
              <a:gd name="connsiteY3" fmla="*/ 21461 h 1731322"/>
              <a:gd name="connsiteX4" fmla="*/ 3746534 w 5451805"/>
              <a:gd name="connsiteY4" fmla="*/ 531255 h 1731322"/>
              <a:gd name="connsiteX5" fmla="*/ 4275274 w 5451805"/>
              <a:gd name="connsiteY5" fmla="*/ 1022236 h 1731322"/>
              <a:gd name="connsiteX6" fmla="*/ 4703533 w 5451805"/>
              <a:gd name="connsiteY6" fmla="*/ 1389216 h 1731322"/>
              <a:gd name="connsiteX7" fmla="*/ 5213384 w 5451805"/>
              <a:gd name="connsiteY7" fmla="*/ 1721880 h 1731322"/>
              <a:gd name="connsiteX8" fmla="*/ 288959 w 5451805"/>
              <a:gd name="connsiteY8" fmla="*/ 1664730 h 1731322"/>
              <a:gd name="connsiteX9" fmla="*/ 684712 w 5451805"/>
              <a:gd name="connsiteY9" fmla="*/ 1342891 h 1731322"/>
              <a:gd name="connsiteX0" fmla="*/ 684712 w 5451805"/>
              <a:gd name="connsiteY0" fmla="*/ 1268392 h 1656823"/>
              <a:gd name="connsiteX1" fmla="*/ 1563850 w 5451805"/>
              <a:gd name="connsiteY1" fmla="*/ 668317 h 1656823"/>
              <a:gd name="connsiteX2" fmla="*/ 2155859 w 5451805"/>
              <a:gd name="connsiteY2" fmla="*/ 85281 h 1656823"/>
              <a:gd name="connsiteX3" fmla="*/ 3006056 w 5451805"/>
              <a:gd name="connsiteY3" fmla="*/ 41738 h 1656823"/>
              <a:gd name="connsiteX4" fmla="*/ 3746534 w 5451805"/>
              <a:gd name="connsiteY4" fmla="*/ 456756 h 1656823"/>
              <a:gd name="connsiteX5" fmla="*/ 4275274 w 5451805"/>
              <a:gd name="connsiteY5" fmla="*/ 947737 h 1656823"/>
              <a:gd name="connsiteX6" fmla="*/ 4703533 w 5451805"/>
              <a:gd name="connsiteY6" fmla="*/ 1314717 h 1656823"/>
              <a:gd name="connsiteX7" fmla="*/ 5213384 w 5451805"/>
              <a:gd name="connsiteY7" fmla="*/ 1647381 h 1656823"/>
              <a:gd name="connsiteX8" fmla="*/ 288959 w 5451805"/>
              <a:gd name="connsiteY8" fmla="*/ 1590231 h 1656823"/>
              <a:gd name="connsiteX9" fmla="*/ 684712 w 5451805"/>
              <a:gd name="connsiteY9" fmla="*/ 1268392 h 165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51805" h="1656823">
                <a:moveTo>
                  <a:pt x="684712" y="1268392"/>
                </a:moveTo>
                <a:cubicBezTo>
                  <a:pt x="897194" y="1114740"/>
                  <a:pt x="1270804" y="868342"/>
                  <a:pt x="1563850" y="668317"/>
                </a:cubicBezTo>
                <a:cubicBezTo>
                  <a:pt x="1809041" y="471132"/>
                  <a:pt x="1915492" y="189711"/>
                  <a:pt x="2155859" y="85281"/>
                </a:cubicBezTo>
                <a:cubicBezTo>
                  <a:pt x="2396226" y="-19149"/>
                  <a:pt x="2740944" y="-20174"/>
                  <a:pt x="3006056" y="41738"/>
                </a:cubicBezTo>
                <a:cubicBezTo>
                  <a:pt x="3271168" y="103650"/>
                  <a:pt x="3534998" y="305756"/>
                  <a:pt x="3746534" y="456756"/>
                </a:cubicBezTo>
                <a:cubicBezTo>
                  <a:pt x="3958070" y="607756"/>
                  <a:pt x="4115774" y="804744"/>
                  <a:pt x="4275274" y="947737"/>
                </a:cubicBezTo>
                <a:cubicBezTo>
                  <a:pt x="4434774" y="1090731"/>
                  <a:pt x="4547181" y="1198110"/>
                  <a:pt x="4703533" y="1314717"/>
                </a:cubicBezTo>
                <a:cubicBezTo>
                  <a:pt x="4859885" y="1431324"/>
                  <a:pt x="5915059" y="1625156"/>
                  <a:pt x="5213384" y="1647381"/>
                </a:cubicBezTo>
                <a:cubicBezTo>
                  <a:pt x="4511709" y="1669606"/>
                  <a:pt x="1043738" y="1653396"/>
                  <a:pt x="288959" y="1590231"/>
                </a:cubicBezTo>
                <a:cubicBezTo>
                  <a:pt x="-465820" y="1527066"/>
                  <a:pt x="472230" y="1422044"/>
                  <a:pt x="684712" y="1268392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5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</TotalTime>
  <Words>24</Words>
  <Application>Microsoft Office PowerPoint</Application>
  <PresentationFormat>On-screen Show (4:3)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 De Souza, Yuri</dc:creator>
  <cp:lastModifiedBy>Silva De Souza, Yuri</cp:lastModifiedBy>
  <cp:revision>21</cp:revision>
  <dcterms:created xsi:type="dcterms:W3CDTF">2022-11-13T05:02:06Z</dcterms:created>
  <dcterms:modified xsi:type="dcterms:W3CDTF">2022-11-14T01:32:33Z</dcterms:modified>
</cp:coreProperties>
</file>